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officeDocument/2006/relationships/officeDocument" Target="ppt/presentation.xml"/><Relationship Id="rId1" Type="http://schemas.microsoft.com/office/2011/relationships/webextensiontaskpanes" Target="ppt/webextensions/taskpanes.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66" r:id="rId4"/>
  </p:sldMasterIdLst>
  <p:notesMasterIdLst>
    <p:notesMasterId r:id="rId155"/>
  </p:notesMasterIdLst>
  <p:handoutMasterIdLst>
    <p:handoutMasterId r:id="rId156"/>
  </p:handoutMasterIdLst>
  <p:sldIdLst>
    <p:sldId id="2147480734" r:id="rId5"/>
    <p:sldId id="2147480740" r:id="rId6"/>
    <p:sldId id="2147480764" r:id="rId7"/>
    <p:sldId id="1997" r:id="rId8"/>
    <p:sldId id="2209" r:id="rId9"/>
    <p:sldId id="2147480763" r:id="rId10"/>
    <p:sldId id="1793" r:id="rId11"/>
    <p:sldId id="2170" r:id="rId12"/>
    <p:sldId id="2171" r:id="rId13"/>
    <p:sldId id="2172" r:id="rId14"/>
    <p:sldId id="2210" r:id="rId15"/>
    <p:sldId id="2100" r:id="rId16"/>
    <p:sldId id="2102" r:id="rId17"/>
    <p:sldId id="2103" r:id="rId18"/>
    <p:sldId id="2211" r:id="rId19"/>
    <p:sldId id="2212" r:id="rId20"/>
    <p:sldId id="2263" r:id="rId21"/>
    <p:sldId id="2262" r:id="rId22"/>
    <p:sldId id="2173" r:id="rId23"/>
    <p:sldId id="2213" r:id="rId24"/>
    <p:sldId id="2214" r:id="rId25"/>
    <p:sldId id="2215" r:id="rId26"/>
    <p:sldId id="2219" r:id="rId27"/>
    <p:sldId id="2220" r:id="rId28"/>
    <p:sldId id="2221" r:id="rId29"/>
    <p:sldId id="2222" r:id="rId30"/>
    <p:sldId id="2104" r:id="rId31"/>
    <p:sldId id="2216" r:id="rId32"/>
    <p:sldId id="2105" r:id="rId33"/>
    <p:sldId id="2217" r:id="rId34"/>
    <p:sldId id="2218" r:id="rId35"/>
    <p:sldId id="2147480762" r:id="rId36"/>
    <p:sldId id="2186" r:id="rId37"/>
    <p:sldId id="2179" r:id="rId38"/>
    <p:sldId id="2147480766" r:id="rId39"/>
    <p:sldId id="2187" r:id="rId40"/>
    <p:sldId id="2226" r:id="rId41"/>
    <p:sldId id="2225" r:id="rId42"/>
    <p:sldId id="2147480767" r:id="rId43"/>
    <p:sldId id="2147480768" r:id="rId44"/>
    <p:sldId id="2175" r:id="rId45"/>
    <p:sldId id="2223" r:id="rId46"/>
    <p:sldId id="2224" r:id="rId47"/>
    <p:sldId id="2176" r:id="rId48"/>
    <p:sldId id="2177" r:id="rId49"/>
    <p:sldId id="2147480761" r:id="rId50"/>
    <p:sldId id="2278" r:id="rId51"/>
    <p:sldId id="2279" r:id="rId52"/>
    <p:sldId id="2280" r:id="rId53"/>
    <p:sldId id="2297" r:id="rId54"/>
    <p:sldId id="2281" r:id="rId55"/>
    <p:sldId id="2282" r:id="rId56"/>
    <p:sldId id="2298" r:id="rId57"/>
    <p:sldId id="2284" r:id="rId58"/>
    <p:sldId id="2285" r:id="rId59"/>
    <p:sldId id="2286" r:id="rId60"/>
    <p:sldId id="2287" r:id="rId61"/>
    <p:sldId id="2288" r:id="rId62"/>
    <p:sldId id="2289" r:id="rId63"/>
    <p:sldId id="2290" r:id="rId64"/>
    <p:sldId id="2291" r:id="rId65"/>
    <p:sldId id="2292" r:id="rId66"/>
    <p:sldId id="2293" r:id="rId67"/>
    <p:sldId id="2294" r:id="rId68"/>
    <p:sldId id="2295" r:id="rId69"/>
    <p:sldId id="2296" r:id="rId70"/>
    <p:sldId id="2147480760" r:id="rId71"/>
    <p:sldId id="2228" r:id="rId72"/>
    <p:sldId id="2229" r:id="rId73"/>
    <p:sldId id="2265" r:id="rId74"/>
    <p:sldId id="2264" r:id="rId75"/>
    <p:sldId id="2230" r:id="rId76"/>
    <p:sldId id="2231" r:id="rId77"/>
    <p:sldId id="2232" r:id="rId78"/>
    <p:sldId id="2233" r:id="rId79"/>
    <p:sldId id="2234" r:id="rId80"/>
    <p:sldId id="2235" r:id="rId81"/>
    <p:sldId id="2236" r:id="rId82"/>
    <p:sldId id="2237" r:id="rId83"/>
    <p:sldId id="2238" r:id="rId84"/>
    <p:sldId id="2239" r:id="rId85"/>
    <p:sldId id="2240" r:id="rId86"/>
    <p:sldId id="2241" r:id="rId87"/>
    <p:sldId id="2246" r:id="rId88"/>
    <p:sldId id="2247" r:id="rId89"/>
    <p:sldId id="2248" r:id="rId90"/>
    <p:sldId id="2147480759" r:id="rId91"/>
    <p:sldId id="2267" r:id="rId92"/>
    <p:sldId id="2147480769" r:id="rId93"/>
    <p:sldId id="2147480770" r:id="rId94"/>
    <p:sldId id="2147480771" r:id="rId95"/>
    <p:sldId id="2270" r:id="rId96"/>
    <p:sldId id="2271" r:id="rId97"/>
    <p:sldId id="2272" r:id="rId98"/>
    <p:sldId id="2273" r:id="rId99"/>
    <p:sldId id="2274" r:id="rId100"/>
    <p:sldId id="2276" r:id="rId101"/>
    <p:sldId id="2147480758" r:id="rId102"/>
    <p:sldId id="2252" r:id="rId103"/>
    <p:sldId id="2147480772" r:id="rId104"/>
    <p:sldId id="2147480773" r:id="rId105"/>
    <p:sldId id="2147480774" r:id="rId106"/>
    <p:sldId id="2255" r:id="rId107"/>
    <p:sldId id="2256" r:id="rId108"/>
    <p:sldId id="2257" r:id="rId109"/>
    <p:sldId id="2258" r:id="rId110"/>
    <p:sldId id="2259" r:id="rId111"/>
    <p:sldId id="2260" r:id="rId112"/>
    <p:sldId id="2147480757" r:id="rId113"/>
    <p:sldId id="2300" r:id="rId114"/>
    <p:sldId id="2301" r:id="rId115"/>
    <p:sldId id="2302" r:id="rId116"/>
    <p:sldId id="2303" r:id="rId117"/>
    <p:sldId id="2304" r:id="rId118"/>
    <p:sldId id="2308" r:id="rId119"/>
    <p:sldId id="2305" r:id="rId120"/>
    <p:sldId id="2306" r:id="rId121"/>
    <p:sldId id="2307" r:id="rId122"/>
    <p:sldId id="2147480756" r:id="rId123"/>
    <p:sldId id="2321" r:id="rId124"/>
    <p:sldId id="2322" r:id="rId125"/>
    <p:sldId id="2323" r:id="rId126"/>
    <p:sldId id="2324" r:id="rId127"/>
    <p:sldId id="2325" r:id="rId128"/>
    <p:sldId id="2326" r:id="rId129"/>
    <p:sldId id="2327" r:id="rId130"/>
    <p:sldId id="2328" r:id="rId131"/>
    <p:sldId id="2147480755" r:id="rId132"/>
    <p:sldId id="2310" r:id="rId133"/>
    <p:sldId id="2311" r:id="rId134"/>
    <p:sldId id="2147480754" r:id="rId135"/>
    <p:sldId id="2313" r:id="rId136"/>
    <p:sldId id="2314" r:id="rId137"/>
    <p:sldId id="2315" r:id="rId138"/>
    <p:sldId id="2316" r:id="rId139"/>
    <p:sldId id="2317" r:id="rId140"/>
    <p:sldId id="2318" r:id="rId141"/>
    <p:sldId id="2319" r:id="rId142"/>
    <p:sldId id="2147480753" r:id="rId143"/>
    <p:sldId id="2330" r:id="rId144"/>
    <p:sldId id="2331" r:id="rId145"/>
    <p:sldId id="2332" r:id="rId146"/>
    <p:sldId id="2334" r:id="rId147"/>
    <p:sldId id="2335" r:id="rId148"/>
    <p:sldId id="2336" r:id="rId149"/>
    <p:sldId id="2337" r:id="rId150"/>
    <p:sldId id="2338" r:id="rId151"/>
    <p:sldId id="2339" r:id="rId152"/>
    <p:sldId id="2340" r:id="rId153"/>
    <p:sldId id="2147480765" r:id="rId15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825F3DA7-2A2F-44D8-9B0D-5DA829906879}">
          <p14:sldIdLst>
            <p14:sldId id="2147480734"/>
            <p14:sldId id="2147480740"/>
            <p14:sldId id="2147480764"/>
            <p14:sldId id="1997"/>
            <p14:sldId id="2209"/>
            <p14:sldId id="2147480763"/>
            <p14:sldId id="1793"/>
            <p14:sldId id="2170"/>
            <p14:sldId id="2171"/>
            <p14:sldId id="2172"/>
            <p14:sldId id="2210"/>
            <p14:sldId id="2100"/>
            <p14:sldId id="2102"/>
            <p14:sldId id="2103"/>
            <p14:sldId id="2211"/>
            <p14:sldId id="2212"/>
            <p14:sldId id="2263"/>
            <p14:sldId id="2262"/>
            <p14:sldId id="2173"/>
            <p14:sldId id="2213"/>
            <p14:sldId id="2214"/>
            <p14:sldId id="2215"/>
            <p14:sldId id="2219"/>
            <p14:sldId id="2220"/>
            <p14:sldId id="2221"/>
            <p14:sldId id="2222"/>
            <p14:sldId id="2104"/>
            <p14:sldId id="2216"/>
            <p14:sldId id="2105"/>
            <p14:sldId id="2217"/>
            <p14:sldId id="2218"/>
            <p14:sldId id="2147480762"/>
            <p14:sldId id="2186"/>
            <p14:sldId id="2179"/>
            <p14:sldId id="2147480766"/>
            <p14:sldId id="2187"/>
            <p14:sldId id="2226"/>
            <p14:sldId id="2225"/>
            <p14:sldId id="2147480767"/>
            <p14:sldId id="2147480768"/>
            <p14:sldId id="2175"/>
            <p14:sldId id="2223"/>
            <p14:sldId id="2224"/>
            <p14:sldId id="2176"/>
            <p14:sldId id="2177"/>
            <p14:sldId id="2147480761"/>
            <p14:sldId id="2278"/>
            <p14:sldId id="2279"/>
            <p14:sldId id="2280"/>
            <p14:sldId id="2297"/>
            <p14:sldId id="2281"/>
            <p14:sldId id="2282"/>
            <p14:sldId id="2298"/>
            <p14:sldId id="2284"/>
            <p14:sldId id="2285"/>
            <p14:sldId id="2286"/>
            <p14:sldId id="2287"/>
            <p14:sldId id="2288"/>
            <p14:sldId id="2289"/>
            <p14:sldId id="2290"/>
            <p14:sldId id="2291"/>
            <p14:sldId id="2292"/>
            <p14:sldId id="2293"/>
            <p14:sldId id="2294"/>
            <p14:sldId id="2295"/>
            <p14:sldId id="2296"/>
            <p14:sldId id="2147480760"/>
            <p14:sldId id="2228"/>
            <p14:sldId id="2229"/>
            <p14:sldId id="2265"/>
            <p14:sldId id="2264"/>
            <p14:sldId id="2230"/>
            <p14:sldId id="2231"/>
            <p14:sldId id="2232"/>
            <p14:sldId id="2233"/>
            <p14:sldId id="2234"/>
            <p14:sldId id="2235"/>
            <p14:sldId id="2236"/>
            <p14:sldId id="2237"/>
            <p14:sldId id="2238"/>
            <p14:sldId id="2239"/>
            <p14:sldId id="2240"/>
            <p14:sldId id="2241"/>
            <p14:sldId id="2246"/>
            <p14:sldId id="2247"/>
            <p14:sldId id="2248"/>
            <p14:sldId id="2147480759"/>
            <p14:sldId id="2267"/>
            <p14:sldId id="2147480769"/>
            <p14:sldId id="2147480770"/>
            <p14:sldId id="2147480771"/>
            <p14:sldId id="2270"/>
            <p14:sldId id="2271"/>
            <p14:sldId id="2272"/>
            <p14:sldId id="2273"/>
            <p14:sldId id="2274"/>
            <p14:sldId id="2276"/>
            <p14:sldId id="2147480758"/>
            <p14:sldId id="2252"/>
            <p14:sldId id="2147480772"/>
            <p14:sldId id="2147480773"/>
            <p14:sldId id="2147480774"/>
            <p14:sldId id="2255"/>
            <p14:sldId id="2256"/>
            <p14:sldId id="2257"/>
            <p14:sldId id="2258"/>
            <p14:sldId id="2259"/>
            <p14:sldId id="2260"/>
            <p14:sldId id="2147480757"/>
            <p14:sldId id="2300"/>
            <p14:sldId id="2301"/>
            <p14:sldId id="2302"/>
            <p14:sldId id="2303"/>
            <p14:sldId id="2304"/>
            <p14:sldId id="2308"/>
            <p14:sldId id="2305"/>
            <p14:sldId id="2306"/>
            <p14:sldId id="2307"/>
            <p14:sldId id="2147480756"/>
            <p14:sldId id="2321"/>
            <p14:sldId id="2322"/>
            <p14:sldId id="2323"/>
            <p14:sldId id="2324"/>
            <p14:sldId id="2325"/>
            <p14:sldId id="2326"/>
            <p14:sldId id="2327"/>
            <p14:sldId id="2328"/>
            <p14:sldId id="2147480755"/>
            <p14:sldId id="2310"/>
            <p14:sldId id="2311"/>
            <p14:sldId id="2147480754"/>
            <p14:sldId id="2313"/>
            <p14:sldId id="2314"/>
            <p14:sldId id="2315"/>
            <p14:sldId id="2316"/>
            <p14:sldId id="2317"/>
            <p14:sldId id="2318"/>
            <p14:sldId id="2319"/>
            <p14:sldId id="2147480753"/>
            <p14:sldId id="2330"/>
            <p14:sldId id="2331"/>
            <p14:sldId id="2332"/>
            <p14:sldId id="2334"/>
            <p14:sldId id="2335"/>
            <p14:sldId id="2336"/>
            <p14:sldId id="2337"/>
            <p14:sldId id="2338"/>
            <p14:sldId id="2339"/>
            <p14:sldId id="2340"/>
            <p14:sldId id="2147480765"/>
          </p14:sldIdLst>
        </p14:section>
      </p14:sectionLst>
    </p:ext>
    <p:ext uri="{EFAFB233-063F-42B5-8137-9DF3F51BA10A}">
      <p15:sldGuideLst xmlns:p15="http://schemas.microsoft.com/office/powerpoint/2012/main">
        <p15:guide id="1" orient="horz" pos="2160" userDrawn="1">
          <p15:clr>
            <a:srgbClr val="9FCC3B"/>
          </p15:clr>
        </p15:guide>
        <p15:guide id="2" pos="3840" userDrawn="1">
          <p15:clr>
            <a:srgbClr val="9FCC3B"/>
          </p15:clr>
        </p15:guide>
        <p15:guide id="3" pos="347" userDrawn="1">
          <p15:clr>
            <a:srgbClr val="9FCC3B"/>
          </p15:clr>
        </p15:guide>
        <p15:guide id="4" pos="846" userDrawn="1">
          <p15:clr>
            <a:srgbClr val="F26B43"/>
          </p15:clr>
        </p15:guide>
        <p15:guide id="5" pos="937" userDrawn="1">
          <p15:clr>
            <a:srgbClr val="F26B43"/>
          </p15:clr>
        </p15:guide>
        <p15:guide id="6" pos="1436" userDrawn="1">
          <p15:clr>
            <a:srgbClr val="F26B43"/>
          </p15:clr>
        </p15:guide>
        <p15:guide id="7" pos="1527" userDrawn="1">
          <p15:clr>
            <a:srgbClr val="F26B43"/>
          </p15:clr>
        </p15:guide>
        <p15:guide id="8" pos="2026" userDrawn="1">
          <p15:clr>
            <a:srgbClr val="F26B43"/>
          </p15:clr>
        </p15:guide>
        <p15:guide id="9" pos="2116" userDrawn="1">
          <p15:clr>
            <a:srgbClr val="F26B43"/>
          </p15:clr>
        </p15:guide>
        <p15:guide id="10" pos="2615" userDrawn="1">
          <p15:clr>
            <a:srgbClr val="F26B43"/>
          </p15:clr>
        </p15:guide>
        <p15:guide id="11" pos="2706" userDrawn="1">
          <p15:clr>
            <a:srgbClr val="F26B43"/>
          </p15:clr>
        </p15:guide>
        <p15:guide id="12" pos="3205" userDrawn="1">
          <p15:clr>
            <a:srgbClr val="F26B43"/>
          </p15:clr>
        </p15:guide>
        <p15:guide id="13" pos="3296" userDrawn="1">
          <p15:clr>
            <a:srgbClr val="F26B43"/>
          </p15:clr>
        </p15:guide>
        <p15:guide id="14" pos="3795" userDrawn="1">
          <p15:clr>
            <a:srgbClr val="F26B43"/>
          </p15:clr>
        </p15:guide>
        <p15:guide id="15" pos="3885" userDrawn="1">
          <p15:clr>
            <a:srgbClr val="F26B43"/>
          </p15:clr>
        </p15:guide>
        <p15:guide id="16" pos="4384" userDrawn="1">
          <p15:clr>
            <a:srgbClr val="F26B43"/>
          </p15:clr>
        </p15:guide>
        <p15:guide id="17" pos="4475" userDrawn="1">
          <p15:clr>
            <a:srgbClr val="F26B43"/>
          </p15:clr>
        </p15:guide>
        <p15:guide id="18" pos="4974" userDrawn="1">
          <p15:clr>
            <a:srgbClr val="F26B43"/>
          </p15:clr>
        </p15:guide>
        <p15:guide id="19" pos="5065" userDrawn="1">
          <p15:clr>
            <a:srgbClr val="F26B43"/>
          </p15:clr>
        </p15:guide>
        <p15:guide id="20" pos="5564" userDrawn="1">
          <p15:clr>
            <a:srgbClr val="F26B43"/>
          </p15:clr>
        </p15:guide>
        <p15:guide id="21" pos="5654" userDrawn="1">
          <p15:clr>
            <a:srgbClr val="F26B43"/>
          </p15:clr>
        </p15:guide>
        <p15:guide id="22" pos="6153" userDrawn="1">
          <p15:clr>
            <a:srgbClr val="F26B43"/>
          </p15:clr>
        </p15:guide>
        <p15:guide id="23" pos="6244" userDrawn="1">
          <p15:clr>
            <a:srgbClr val="F26B43"/>
          </p15:clr>
        </p15:guide>
        <p15:guide id="24" pos="6743" userDrawn="1">
          <p15:clr>
            <a:srgbClr val="F26B43"/>
          </p15:clr>
        </p15:guide>
        <p15:guide id="25" pos="6834" userDrawn="1">
          <p15:clr>
            <a:srgbClr val="F26B43"/>
          </p15:clr>
        </p15:guide>
        <p15:guide id="26" pos="7333" userDrawn="1">
          <p15:clr>
            <a:srgbClr val="9FCC3B"/>
          </p15:clr>
        </p15:guide>
        <p15:guide id="41" orient="horz" pos="4201" userDrawn="1">
          <p15:clr>
            <a:srgbClr val="9FCC3B"/>
          </p15:clr>
        </p15:guide>
        <p15:guide id="56" orient="horz" pos="119" userDrawn="1">
          <p15:clr>
            <a:srgbClr val="9FCC3B"/>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37F2923-1FEF-3172-625E-5B546E1A476A}" name="Kate Walker" initials="KW" userId="S::kate@futurepresent.agency::25eb6372-8fe7-47d8-b66d-2d1f314a12df" providerId="AD"/>
  <p188:author id="{F1BA4F44-7A31-6648-D788-C3EDA2BAFA0C}" name="Jo Donnelly" initials="JD" userId="S::jo.donnelly@clarivate.com::03808bbd-17e3-4c7b-aaaf-885eee687660" providerId="AD"/>
  <p188:author id="{F8276B91-F105-E96A-8401-3CCFEE919819}" name="Rob Mayfield" initials="RM" userId="S::rob.m@futurepresent.agency::7d2e40a3-64fe-4ed7-8632-ff280d8c4506"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AF5FF"/>
    <a:srgbClr val="16AB03"/>
    <a:srgbClr val="319AF0"/>
    <a:srgbClr val="18A381"/>
    <a:srgbClr val="003F51"/>
    <a:srgbClr val="00DFCB"/>
    <a:srgbClr val="ED5564"/>
    <a:srgbClr val="F2F2F2"/>
    <a:srgbClr val="DFE1E2"/>
    <a:srgbClr val="BABCB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57A4C1A-A350-4962-8DBB-2CF079F5BCA9}" v="103" dt="2026-03-21T18:48:41.16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7262" autoAdjust="0"/>
    <p:restoredTop sz="93447" autoAdjust="0"/>
  </p:normalViewPr>
  <p:slideViewPr>
    <p:cSldViewPr snapToGrid="0">
      <p:cViewPr varScale="1">
        <p:scale>
          <a:sx n="111" d="100"/>
          <a:sy n="111" d="100"/>
        </p:scale>
        <p:origin x="1038" y="96"/>
      </p:cViewPr>
      <p:guideLst>
        <p:guide orient="horz" pos="2160"/>
        <p:guide pos="3840"/>
        <p:guide pos="347"/>
        <p:guide pos="846"/>
        <p:guide pos="937"/>
        <p:guide pos="1436"/>
        <p:guide pos="1527"/>
        <p:guide pos="2026"/>
        <p:guide pos="2116"/>
        <p:guide pos="2615"/>
        <p:guide pos="2706"/>
        <p:guide pos="3205"/>
        <p:guide pos="3296"/>
        <p:guide pos="3795"/>
        <p:guide pos="3885"/>
        <p:guide pos="4384"/>
        <p:guide pos="4475"/>
        <p:guide pos="4974"/>
        <p:guide pos="5065"/>
        <p:guide pos="5564"/>
        <p:guide pos="5654"/>
        <p:guide pos="6153"/>
        <p:guide pos="6244"/>
        <p:guide pos="6743"/>
        <p:guide pos="6834"/>
        <p:guide pos="7333"/>
        <p:guide orient="horz" pos="4201"/>
        <p:guide orient="horz" pos="119"/>
      </p:guideLst>
    </p:cSldViewPr>
  </p:slideViewPr>
  <p:outlineViewPr>
    <p:cViewPr>
      <p:scale>
        <a:sx n="33" d="100"/>
        <a:sy n="33" d="100"/>
      </p:scale>
      <p:origin x="0" y="-113952"/>
    </p:cViewPr>
  </p:outlineViewPr>
  <p:notesTextViewPr>
    <p:cViewPr>
      <p:scale>
        <a:sx n="3" d="2"/>
        <a:sy n="3" d="2"/>
      </p:scale>
      <p:origin x="0" y="0"/>
    </p:cViewPr>
  </p:notesTextViewPr>
  <p:sorterViewPr>
    <p:cViewPr>
      <p:scale>
        <a:sx n="80" d="100"/>
        <a:sy n="80" d="100"/>
      </p:scale>
      <p:origin x="0" y="0"/>
    </p:cViewPr>
  </p:sorterViewPr>
  <p:notesViewPr>
    <p:cSldViewPr snapToGrid="0">
      <p:cViewPr varScale="1">
        <p:scale>
          <a:sx n="79" d="100"/>
          <a:sy n="79" d="100"/>
        </p:scale>
        <p:origin x="2838" y="84"/>
      </p:cViewPr>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63" Type="http://schemas.openxmlformats.org/officeDocument/2006/relationships/slide" Target="slides/slide59.xml"/><Relationship Id="rId84" Type="http://schemas.openxmlformats.org/officeDocument/2006/relationships/slide" Target="slides/slide80.xml"/><Relationship Id="rId138" Type="http://schemas.openxmlformats.org/officeDocument/2006/relationships/slide" Target="slides/slide134.xml"/><Relationship Id="rId159" Type="http://schemas.openxmlformats.org/officeDocument/2006/relationships/theme" Target="theme/theme1.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53" Type="http://schemas.openxmlformats.org/officeDocument/2006/relationships/slide" Target="slides/slide49.xml"/><Relationship Id="rId74" Type="http://schemas.openxmlformats.org/officeDocument/2006/relationships/slide" Target="slides/slide70.xml"/><Relationship Id="rId128" Type="http://schemas.openxmlformats.org/officeDocument/2006/relationships/slide" Target="slides/slide124.xml"/><Relationship Id="rId149" Type="http://schemas.openxmlformats.org/officeDocument/2006/relationships/slide" Target="slides/slide145.xml"/><Relationship Id="rId5" Type="http://schemas.openxmlformats.org/officeDocument/2006/relationships/slide" Target="slides/slide1.xml"/><Relationship Id="rId95" Type="http://schemas.openxmlformats.org/officeDocument/2006/relationships/slide" Target="slides/slide91.xml"/><Relationship Id="rId160" Type="http://schemas.openxmlformats.org/officeDocument/2006/relationships/tableStyles" Target="tableStyles.xml"/><Relationship Id="rId22" Type="http://schemas.openxmlformats.org/officeDocument/2006/relationships/slide" Target="slides/slide18.xml"/><Relationship Id="rId43" Type="http://schemas.openxmlformats.org/officeDocument/2006/relationships/slide" Target="slides/slide39.xml"/><Relationship Id="rId64" Type="http://schemas.openxmlformats.org/officeDocument/2006/relationships/slide" Target="slides/slide60.xml"/><Relationship Id="rId118" Type="http://schemas.openxmlformats.org/officeDocument/2006/relationships/slide" Target="slides/slide114.xml"/><Relationship Id="rId139" Type="http://schemas.openxmlformats.org/officeDocument/2006/relationships/slide" Target="slides/slide135.xml"/><Relationship Id="rId85" Type="http://schemas.openxmlformats.org/officeDocument/2006/relationships/slide" Target="slides/slide81.xml"/><Relationship Id="rId150" Type="http://schemas.openxmlformats.org/officeDocument/2006/relationships/slide" Target="slides/slide146.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08" Type="http://schemas.openxmlformats.org/officeDocument/2006/relationships/slide" Target="slides/slide104.xml"/><Relationship Id="rId124" Type="http://schemas.openxmlformats.org/officeDocument/2006/relationships/slide" Target="slides/slide120.xml"/><Relationship Id="rId129" Type="http://schemas.openxmlformats.org/officeDocument/2006/relationships/slide" Target="slides/slide125.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40" Type="http://schemas.openxmlformats.org/officeDocument/2006/relationships/slide" Target="slides/slide136.xml"/><Relationship Id="rId145" Type="http://schemas.openxmlformats.org/officeDocument/2006/relationships/slide" Target="slides/slide141.xml"/><Relationship Id="rId161"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23" Type="http://schemas.openxmlformats.org/officeDocument/2006/relationships/slide" Target="slides/slide19.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 Id="rId119" Type="http://schemas.openxmlformats.org/officeDocument/2006/relationships/slide" Target="slides/slide115.xml"/><Relationship Id="rId44" Type="http://schemas.openxmlformats.org/officeDocument/2006/relationships/slide" Target="slides/slide40.xml"/><Relationship Id="rId60" Type="http://schemas.openxmlformats.org/officeDocument/2006/relationships/slide" Target="slides/slide56.xml"/><Relationship Id="rId65" Type="http://schemas.openxmlformats.org/officeDocument/2006/relationships/slide" Target="slides/slide61.xml"/><Relationship Id="rId81" Type="http://schemas.openxmlformats.org/officeDocument/2006/relationships/slide" Target="slides/slide77.xml"/><Relationship Id="rId86" Type="http://schemas.openxmlformats.org/officeDocument/2006/relationships/slide" Target="slides/slide82.xml"/><Relationship Id="rId130" Type="http://schemas.openxmlformats.org/officeDocument/2006/relationships/slide" Target="slides/slide126.xml"/><Relationship Id="rId135" Type="http://schemas.openxmlformats.org/officeDocument/2006/relationships/slide" Target="slides/slide131.xml"/><Relationship Id="rId151" Type="http://schemas.openxmlformats.org/officeDocument/2006/relationships/slide" Target="slides/slide147.xml"/><Relationship Id="rId156" Type="http://schemas.openxmlformats.org/officeDocument/2006/relationships/handoutMaster" Target="handoutMasters/handoutMaster1.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slide" Target="slides/slide116.xml"/><Relationship Id="rId125" Type="http://schemas.openxmlformats.org/officeDocument/2006/relationships/slide" Target="slides/slide121.xml"/><Relationship Id="rId141" Type="http://schemas.openxmlformats.org/officeDocument/2006/relationships/slide" Target="slides/slide137.xml"/><Relationship Id="rId146" Type="http://schemas.openxmlformats.org/officeDocument/2006/relationships/slide" Target="slides/slide142.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162" Type="http://schemas.microsoft.com/office/2015/10/relationships/revisionInfo" Target="revisionInfo.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131" Type="http://schemas.openxmlformats.org/officeDocument/2006/relationships/slide" Target="slides/slide127.xml"/><Relationship Id="rId136" Type="http://schemas.openxmlformats.org/officeDocument/2006/relationships/slide" Target="slides/slide132.xml"/><Relationship Id="rId157" Type="http://schemas.openxmlformats.org/officeDocument/2006/relationships/presProps" Target="presProps.xml"/><Relationship Id="rId61" Type="http://schemas.openxmlformats.org/officeDocument/2006/relationships/slide" Target="slides/slide57.xml"/><Relationship Id="rId82" Type="http://schemas.openxmlformats.org/officeDocument/2006/relationships/slide" Target="slides/slide78.xml"/><Relationship Id="rId152" Type="http://schemas.openxmlformats.org/officeDocument/2006/relationships/slide" Target="slides/slide14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26" Type="http://schemas.openxmlformats.org/officeDocument/2006/relationships/slide" Target="slides/slide122.xml"/><Relationship Id="rId147" Type="http://schemas.openxmlformats.org/officeDocument/2006/relationships/slide" Target="slides/slide14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slide" Target="slides/slide117.xml"/><Relationship Id="rId142" Type="http://schemas.openxmlformats.org/officeDocument/2006/relationships/slide" Target="slides/slide138.xml"/><Relationship Id="rId163" Type="http://schemas.microsoft.com/office/2018/10/relationships/authors" Target="authors.xml"/><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slide" Target="slides/slide112.xml"/><Relationship Id="rId137" Type="http://schemas.openxmlformats.org/officeDocument/2006/relationships/slide" Target="slides/slide133.xml"/><Relationship Id="rId158"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32" Type="http://schemas.openxmlformats.org/officeDocument/2006/relationships/slide" Target="slides/slide128.xml"/><Relationship Id="rId153" Type="http://schemas.openxmlformats.org/officeDocument/2006/relationships/slide" Target="slides/slide149.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 Id="rId127" Type="http://schemas.openxmlformats.org/officeDocument/2006/relationships/slide" Target="slides/slide123.xml"/><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78" Type="http://schemas.openxmlformats.org/officeDocument/2006/relationships/slide" Target="slides/slide74.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slide" Target="slides/slide118.xml"/><Relationship Id="rId143" Type="http://schemas.openxmlformats.org/officeDocument/2006/relationships/slide" Target="slides/slide139.xml"/><Relationship Id="rId148" Type="http://schemas.openxmlformats.org/officeDocument/2006/relationships/slide" Target="slides/slide144.xml"/><Relationship Id="rId4" Type="http://schemas.openxmlformats.org/officeDocument/2006/relationships/slideMaster" Target="slideMasters/slideMaster1.xml"/><Relationship Id="rId9" Type="http://schemas.openxmlformats.org/officeDocument/2006/relationships/slide" Target="slides/slide5.xml"/><Relationship Id="rId26" Type="http://schemas.openxmlformats.org/officeDocument/2006/relationships/slide" Target="slides/slide22.xml"/><Relationship Id="rId47" Type="http://schemas.openxmlformats.org/officeDocument/2006/relationships/slide" Target="slides/slide43.xml"/><Relationship Id="rId68" Type="http://schemas.openxmlformats.org/officeDocument/2006/relationships/slide" Target="slides/slide64.xml"/><Relationship Id="rId89" Type="http://schemas.openxmlformats.org/officeDocument/2006/relationships/slide" Target="slides/slide85.xml"/><Relationship Id="rId112" Type="http://schemas.openxmlformats.org/officeDocument/2006/relationships/slide" Target="slides/slide108.xml"/><Relationship Id="rId133" Type="http://schemas.openxmlformats.org/officeDocument/2006/relationships/slide" Target="slides/slide129.xml"/><Relationship Id="rId154" Type="http://schemas.openxmlformats.org/officeDocument/2006/relationships/slide" Target="slides/slide150.xml"/><Relationship Id="rId16" Type="http://schemas.openxmlformats.org/officeDocument/2006/relationships/slide" Target="slides/slide12.xml"/><Relationship Id="rId37" Type="http://schemas.openxmlformats.org/officeDocument/2006/relationships/slide" Target="slides/slide33.xml"/><Relationship Id="rId58" Type="http://schemas.openxmlformats.org/officeDocument/2006/relationships/slide" Target="slides/slide54.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slide" Target="slides/slide119.xml"/><Relationship Id="rId144" Type="http://schemas.openxmlformats.org/officeDocument/2006/relationships/slide" Target="slides/slide140.xml"/><Relationship Id="rId90" Type="http://schemas.openxmlformats.org/officeDocument/2006/relationships/slide" Target="slides/slide86.xml"/><Relationship Id="rId27" Type="http://schemas.openxmlformats.org/officeDocument/2006/relationships/slide" Target="slides/slide23.xml"/><Relationship Id="rId48" Type="http://schemas.openxmlformats.org/officeDocument/2006/relationships/slide" Target="slides/slide44.xml"/><Relationship Id="rId69" Type="http://schemas.openxmlformats.org/officeDocument/2006/relationships/slide" Target="slides/slide65.xml"/><Relationship Id="rId113" Type="http://schemas.openxmlformats.org/officeDocument/2006/relationships/slide" Target="slides/slide109.xml"/><Relationship Id="rId134" Type="http://schemas.openxmlformats.org/officeDocument/2006/relationships/slide" Target="slides/slide130.xml"/><Relationship Id="rId80" Type="http://schemas.openxmlformats.org/officeDocument/2006/relationships/slide" Target="slides/slide76.xml"/><Relationship Id="rId155"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Yoel Kortick" userId="167978f5-7f40-4909-85d5-d4149554ad4e" providerId="ADAL" clId="{D5FD8459-2B5C-48A5-9673-8D128202ED48}"/>
    <pc:docChg chg="undo custSel addSld delSld modSld modSection">
      <pc:chgData name="Yoel Kortick" userId="167978f5-7f40-4909-85d5-d4149554ad4e" providerId="ADAL" clId="{D5FD8459-2B5C-48A5-9673-8D128202ED48}" dt="2026-03-22T09:09:01.642" v="2844" actId="113"/>
      <pc:docMkLst>
        <pc:docMk/>
      </pc:docMkLst>
      <pc:sldChg chg="addSp delSp modSp mod">
        <pc:chgData name="Yoel Kortick" userId="167978f5-7f40-4909-85d5-d4149554ad4e" providerId="ADAL" clId="{D5FD8459-2B5C-48A5-9673-8D128202ED48}" dt="2026-03-20T14:38:50.042" v="254" actId="208"/>
        <pc:sldMkLst>
          <pc:docMk/>
          <pc:sldMk cId="787434783" sldId="2102"/>
        </pc:sldMkLst>
        <pc:spChg chg="mod">
          <ac:chgData name="Yoel Kortick" userId="167978f5-7f40-4909-85d5-d4149554ad4e" providerId="ADAL" clId="{D5FD8459-2B5C-48A5-9673-8D128202ED48}" dt="2026-03-20T14:38:42.544" v="253" actId="1035"/>
          <ac:spMkLst>
            <pc:docMk/>
            <pc:sldMk cId="787434783" sldId="2102"/>
            <ac:spMk id="7" creationId="{5885AAF7-B483-CEED-49C7-0D23D9157FE6}"/>
          </ac:spMkLst>
        </pc:spChg>
        <pc:spChg chg="mod">
          <ac:chgData name="Yoel Kortick" userId="167978f5-7f40-4909-85d5-d4149554ad4e" providerId="ADAL" clId="{D5FD8459-2B5C-48A5-9673-8D128202ED48}" dt="2026-03-20T14:38:29.609" v="231" actId="1036"/>
          <ac:spMkLst>
            <pc:docMk/>
            <pc:sldMk cId="787434783" sldId="2102"/>
            <ac:spMk id="15" creationId="{0753B10D-0848-B88A-3C07-FC38063B93F5}"/>
          </ac:spMkLst>
        </pc:spChg>
        <pc:spChg chg="mod">
          <ac:chgData name="Yoel Kortick" userId="167978f5-7f40-4909-85d5-d4149554ad4e" providerId="ADAL" clId="{D5FD8459-2B5C-48A5-9673-8D128202ED48}" dt="2026-03-20T14:38:35.860" v="242" actId="1037"/>
          <ac:spMkLst>
            <pc:docMk/>
            <pc:sldMk cId="787434783" sldId="2102"/>
            <ac:spMk id="18" creationId="{1FCFEFA3-6105-1869-CC22-01554FF441A9}"/>
          </ac:spMkLst>
        </pc:spChg>
        <pc:picChg chg="add mod ord">
          <ac:chgData name="Yoel Kortick" userId="167978f5-7f40-4909-85d5-d4149554ad4e" providerId="ADAL" clId="{D5FD8459-2B5C-48A5-9673-8D128202ED48}" dt="2026-03-20T14:38:50.042" v="254" actId="208"/>
          <ac:picMkLst>
            <pc:docMk/>
            <pc:sldMk cId="787434783" sldId="2102"/>
            <ac:picMk id="5" creationId="{90879345-6D52-DB35-0D44-846FAD887D1F}"/>
          </ac:picMkLst>
        </pc:picChg>
      </pc:sldChg>
      <pc:sldChg chg="addSp delSp modSp mod">
        <pc:chgData name="Yoel Kortick" userId="167978f5-7f40-4909-85d5-d4149554ad4e" providerId="ADAL" clId="{D5FD8459-2B5C-48A5-9673-8D128202ED48}" dt="2026-03-20T14:40:29.397" v="285" actId="14100"/>
        <pc:sldMkLst>
          <pc:docMk/>
          <pc:sldMk cId="1679589486" sldId="2103"/>
        </pc:sldMkLst>
        <pc:spChg chg="add mod">
          <ac:chgData name="Yoel Kortick" userId="167978f5-7f40-4909-85d5-d4149554ad4e" providerId="ADAL" clId="{D5FD8459-2B5C-48A5-9673-8D128202ED48}" dt="2026-03-20T14:40:29.397" v="285" actId="14100"/>
          <ac:spMkLst>
            <pc:docMk/>
            <pc:sldMk cId="1679589486" sldId="2103"/>
            <ac:spMk id="5" creationId="{72E898F3-63AB-1B95-A781-26812111ABD4}"/>
          </ac:spMkLst>
        </pc:spChg>
        <pc:spChg chg="mod">
          <ac:chgData name="Yoel Kortick" userId="167978f5-7f40-4909-85d5-d4149554ad4e" providerId="ADAL" clId="{D5FD8459-2B5C-48A5-9673-8D128202ED48}" dt="2026-03-20T14:40:19.689" v="281" actId="14100"/>
          <ac:spMkLst>
            <pc:docMk/>
            <pc:sldMk cId="1679589486" sldId="2103"/>
            <ac:spMk id="6" creationId="{9718EBEA-CEF6-1C8F-F966-6A484E8066A1}"/>
          </ac:spMkLst>
        </pc:spChg>
        <pc:spChg chg="mod">
          <ac:chgData name="Yoel Kortick" userId="167978f5-7f40-4909-85d5-d4149554ad4e" providerId="ADAL" clId="{D5FD8459-2B5C-48A5-9673-8D128202ED48}" dt="2026-03-20T14:39:35.588" v="262" actId="1036"/>
          <ac:spMkLst>
            <pc:docMk/>
            <pc:sldMk cId="1679589486" sldId="2103"/>
            <ac:spMk id="11" creationId="{A91C949C-9029-382C-15D4-88F15BFF0036}"/>
          </ac:spMkLst>
        </pc:spChg>
        <pc:spChg chg="mod">
          <ac:chgData name="Yoel Kortick" userId="167978f5-7f40-4909-85d5-d4149554ad4e" providerId="ADAL" clId="{D5FD8459-2B5C-48A5-9673-8D128202ED48}" dt="2026-03-20T14:39:46.340" v="275" actId="1035"/>
          <ac:spMkLst>
            <pc:docMk/>
            <pc:sldMk cId="1679589486" sldId="2103"/>
            <ac:spMk id="12" creationId="{254A70EF-429B-3BCC-2931-0F403685719D}"/>
          </ac:spMkLst>
        </pc:spChg>
        <pc:picChg chg="add mod ord">
          <ac:chgData name="Yoel Kortick" userId="167978f5-7f40-4909-85d5-d4149554ad4e" providerId="ADAL" clId="{D5FD8459-2B5C-48A5-9673-8D128202ED48}" dt="2026-03-20T14:39:49.528" v="276" actId="208"/>
          <ac:picMkLst>
            <pc:docMk/>
            <pc:sldMk cId="1679589486" sldId="2103"/>
            <ac:picMk id="4" creationId="{83376354-161F-3C35-1F87-4CD027D56B35}"/>
          </ac:picMkLst>
        </pc:picChg>
      </pc:sldChg>
      <pc:sldChg chg="addSp delSp modSp mod">
        <pc:chgData name="Yoel Kortick" userId="167978f5-7f40-4909-85d5-d4149554ad4e" providerId="ADAL" clId="{D5FD8459-2B5C-48A5-9673-8D128202ED48}" dt="2026-03-20T14:52:22.863" v="577" actId="208"/>
        <pc:sldMkLst>
          <pc:docMk/>
          <pc:sldMk cId="2060334062" sldId="2104"/>
        </pc:sldMkLst>
        <pc:spChg chg="mod">
          <ac:chgData name="Yoel Kortick" userId="167978f5-7f40-4909-85d5-d4149554ad4e" providerId="ADAL" clId="{D5FD8459-2B5C-48A5-9673-8D128202ED48}" dt="2026-03-20T14:52:20.247" v="576" actId="1035"/>
          <ac:spMkLst>
            <pc:docMk/>
            <pc:sldMk cId="2060334062" sldId="2104"/>
            <ac:spMk id="15" creationId="{306CDAC3-6CCB-2F5F-962A-1572D99B1CCC}"/>
          </ac:spMkLst>
        </pc:spChg>
        <pc:picChg chg="add mod ord">
          <ac:chgData name="Yoel Kortick" userId="167978f5-7f40-4909-85d5-d4149554ad4e" providerId="ADAL" clId="{D5FD8459-2B5C-48A5-9673-8D128202ED48}" dt="2026-03-20T14:52:22.863" v="577" actId="208"/>
          <ac:picMkLst>
            <pc:docMk/>
            <pc:sldMk cId="2060334062" sldId="2104"/>
            <ac:picMk id="4" creationId="{2630E05B-E62F-16B7-E2C1-CD3531B367E4}"/>
          </ac:picMkLst>
        </pc:picChg>
      </pc:sldChg>
      <pc:sldChg chg="addSp delSp modSp mod">
        <pc:chgData name="Yoel Kortick" userId="167978f5-7f40-4909-85d5-d4149554ad4e" providerId="ADAL" clId="{D5FD8459-2B5C-48A5-9673-8D128202ED48}" dt="2026-03-20T14:54:42.100" v="614" actId="208"/>
        <pc:sldMkLst>
          <pc:docMk/>
          <pc:sldMk cId="38028958" sldId="2105"/>
        </pc:sldMkLst>
        <pc:spChg chg="mod">
          <ac:chgData name="Yoel Kortick" userId="167978f5-7f40-4909-85d5-d4149554ad4e" providerId="ADAL" clId="{D5FD8459-2B5C-48A5-9673-8D128202ED48}" dt="2026-03-20T14:54:40.044" v="613" actId="14100"/>
          <ac:spMkLst>
            <pc:docMk/>
            <pc:sldMk cId="38028958" sldId="2105"/>
            <ac:spMk id="17" creationId="{8DEB0B19-CD4B-95C3-DDB9-48FAA9949290}"/>
          </ac:spMkLst>
        </pc:spChg>
        <pc:picChg chg="add mod ord">
          <ac:chgData name="Yoel Kortick" userId="167978f5-7f40-4909-85d5-d4149554ad4e" providerId="ADAL" clId="{D5FD8459-2B5C-48A5-9673-8D128202ED48}" dt="2026-03-20T14:54:42.100" v="614" actId="208"/>
          <ac:picMkLst>
            <pc:docMk/>
            <pc:sldMk cId="38028958" sldId="2105"/>
            <ac:picMk id="6" creationId="{4D9D52BC-F7A3-977B-22CF-3E82E7A590E7}"/>
          </ac:picMkLst>
        </pc:picChg>
      </pc:sldChg>
      <pc:sldChg chg="addSp delSp modSp mod">
        <pc:chgData name="Yoel Kortick" userId="167978f5-7f40-4909-85d5-d4149554ad4e" providerId="ADAL" clId="{D5FD8459-2B5C-48A5-9673-8D128202ED48}" dt="2026-03-20T14:36:48.796" v="167" actId="208"/>
        <pc:sldMkLst>
          <pc:docMk/>
          <pc:sldMk cId="1649322316" sldId="2172"/>
        </pc:sldMkLst>
        <pc:picChg chg="add mod ord">
          <ac:chgData name="Yoel Kortick" userId="167978f5-7f40-4909-85d5-d4149554ad4e" providerId="ADAL" clId="{D5FD8459-2B5C-48A5-9673-8D128202ED48}" dt="2026-03-20T14:36:48.796" v="167" actId="208"/>
          <ac:picMkLst>
            <pc:docMk/>
            <pc:sldMk cId="1649322316" sldId="2172"/>
            <ac:picMk id="6" creationId="{E198B411-F099-039E-F20E-12FA08923FC8}"/>
          </ac:picMkLst>
        </pc:picChg>
      </pc:sldChg>
      <pc:sldChg chg="addSp delSp modSp mod">
        <pc:chgData name="Yoel Kortick" userId="167978f5-7f40-4909-85d5-d4149554ad4e" providerId="ADAL" clId="{D5FD8459-2B5C-48A5-9673-8D128202ED48}" dt="2026-03-20T14:44:42.028" v="386" actId="208"/>
        <pc:sldMkLst>
          <pc:docMk/>
          <pc:sldMk cId="3680980650" sldId="2173"/>
        </pc:sldMkLst>
        <pc:picChg chg="add mod ord">
          <ac:chgData name="Yoel Kortick" userId="167978f5-7f40-4909-85d5-d4149554ad4e" providerId="ADAL" clId="{D5FD8459-2B5C-48A5-9673-8D128202ED48}" dt="2026-03-20T14:44:42.028" v="386" actId="208"/>
          <ac:picMkLst>
            <pc:docMk/>
            <pc:sldMk cId="3680980650" sldId="2173"/>
            <ac:picMk id="4" creationId="{332DC09E-34CC-13A0-9D74-269DA41BF3CA}"/>
          </ac:picMkLst>
        </pc:picChg>
      </pc:sldChg>
      <pc:sldChg chg="addSp delSp modSp mod">
        <pc:chgData name="Yoel Kortick" userId="167978f5-7f40-4909-85d5-d4149554ad4e" providerId="ADAL" clId="{D5FD8459-2B5C-48A5-9673-8D128202ED48}" dt="2026-03-21T17:02:45.802" v="1279" actId="208"/>
        <pc:sldMkLst>
          <pc:docMk/>
          <pc:sldMk cId="3839867393" sldId="2175"/>
        </pc:sldMkLst>
        <pc:spChg chg="mod">
          <ac:chgData name="Yoel Kortick" userId="167978f5-7f40-4909-85d5-d4149554ad4e" providerId="ADAL" clId="{D5FD8459-2B5C-48A5-9673-8D128202ED48}" dt="2026-03-21T16:32:00.658" v="668"/>
          <ac:spMkLst>
            <pc:docMk/>
            <pc:sldMk cId="3839867393" sldId="2175"/>
            <ac:spMk id="3" creationId="{4FC18B40-6547-41EC-8A0E-1C8F40E0A42F}"/>
          </ac:spMkLst>
        </pc:spChg>
        <pc:spChg chg="mod">
          <ac:chgData name="Yoel Kortick" userId="167978f5-7f40-4909-85d5-d4149554ad4e" providerId="ADAL" clId="{D5FD8459-2B5C-48A5-9673-8D128202ED48}" dt="2026-03-21T17:01:04.677" v="1272"/>
          <ac:spMkLst>
            <pc:docMk/>
            <pc:sldMk cId="3839867393" sldId="2175"/>
            <ac:spMk id="4" creationId="{2490F34D-A7E2-4EA9-8B1A-78371A1F1CD1}"/>
          </ac:spMkLst>
        </pc:spChg>
        <pc:picChg chg="del">
          <ac:chgData name="Yoel Kortick" userId="167978f5-7f40-4909-85d5-d4149554ad4e" providerId="ADAL" clId="{D5FD8459-2B5C-48A5-9673-8D128202ED48}" dt="2026-03-21T17:02:37.734" v="1274" actId="478"/>
          <ac:picMkLst>
            <pc:docMk/>
            <pc:sldMk cId="3839867393" sldId="2175"/>
            <ac:picMk id="5" creationId="{8D583533-FA49-A6E3-44DC-374AB284ED84}"/>
          </ac:picMkLst>
        </pc:picChg>
        <pc:picChg chg="add mod ord">
          <ac:chgData name="Yoel Kortick" userId="167978f5-7f40-4909-85d5-d4149554ad4e" providerId="ADAL" clId="{D5FD8459-2B5C-48A5-9673-8D128202ED48}" dt="2026-03-21T17:02:45.802" v="1279" actId="208"/>
          <ac:picMkLst>
            <pc:docMk/>
            <pc:sldMk cId="3839867393" sldId="2175"/>
            <ac:picMk id="7" creationId="{FC8CC9CB-6B8D-2EED-1112-C868C7CA5250}"/>
          </ac:picMkLst>
        </pc:picChg>
      </pc:sldChg>
      <pc:sldChg chg="addSp delSp modSp mod">
        <pc:chgData name="Yoel Kortick" userId="167978f5-7f40-4909-85d5-d4149554ad4e" providerId="ADAL" clId="{D5FD8459-2B5C-48A5-9673-8D128202ED48}" dt="2026-03-21T17:16:43.249" v="1362" actId="208"/>
        <pc:sldMkLst>
          <pc:docMk/>
          <pc:sldMk cId="82024322" sldId="2176"/>
        </pc:sldMkLst>
        <pc:spChg chg="mod">
          <ac:chgData name="Yoel Kortick" userId="167978f5-7f40-4909-85d5-d4149554ad4e" providerId="ADAL" clId="{D5FD8459-2B5C-48A5-9673-8D128202ED48}" dt="2026-03-21T16:32:00.658" v="668"/>
          <ac:spMkLst>
            <pc:docMk/>
            <pc:sldMk cId="82024322" sldId="2176"/>
            <ac:spMk id="3" creationId="{4FC18B40-6547-41EC-8A0E-1C8F40E0A42F}"/>
          </ac:spMkLst>
        </pc:spChg>
        <pc:spChg chg="mod">
          <ac:chgData name="Yoel Kortick" userId="167978f5-7f40-4909-85d5-d4149554ad4e" providerId="ADAL" clId="{D5FD8459-2B5C-48A5-9673-8D128202ED48}" dt="2026-03-21T17:15:08.774" v="1311" actId="20577"/>
          <ac:spMkLst>
            <pc:docMk/>
            <pc:sldMk cId="82024322" sldId="2176"/>
            <ac:spMk id="4" creationId="{2490F34D-A7E2-4EA9-8B1A-78371A1F1CD1}"/>
          </ac:spMkLst>
        </pc:spChg>
        <pc:spChg chg="add del">
          <ac:chgData name="Yoel Kortick" userId="167978f5-7f40-4909-85d5-d4149554ad4e" providerId="ADAL" clId="{D5FD8459-2B5C-48A5-9673-8D128202ED48}" dt="2026-03-21T17:15:10.300" v="1313" actId="478"/>
          <ac:spMkLst>
            <pc:docMk/>
            <pc:sldMk cId="82024322" sldId="2176"/>
            <ac:spMk id="8" creationId="{D188D5DC-E17C-1D12-B3CA-D015A7532D82}"/>
          </ac:spMkLst>
        </pc:spChg>
        <pc:spChg chg="mod">
          <ac:chgData name="Yoel Kortick" userId="167978f5-7f40-4909-85d5-d4149554ad4e" providerId="ADAL" clId="{D5FD8459-2B5C-48A5-9673-8D128202ED48}" dt="2026-03-21T17:16:38.434" v="1360" actId="1076"/>
          <ac:spMkLst>
            <pc:docMk/>
            <pc:sldMk cId="82024322" sldId="2176"/>
            <ac:spMk id="16" creationId="{5E027023-9A3C-C23A-7EB3-0980A11AE37A}"/>
          </ac:spMkLst>
        </pc:spChg>
        <pc:spChg chg="mod">
          <ac:chgData name="Yoel Kortick" userId="167978f5-7f40-4909-85d5-d4149554ad4e" providerId="ADAL" clId="{D5FD8459-2B5C-48A5-9673-8D128202ED48}" dt="2026-03-21T17:16:41.342" v="1361" actId="1076"/>
          <ac:spMkLst>
            <pc:docMk/>
            <pc:sldMk cId="82024322" sldId="2176"/>
            <ac:spMk id="17" creationId="{99D65758-55F8-1CDC-C668-1899F27D84EF}"/>
          </ac:spMkLst>
        </pc:spChg>
        <pc:picChg chg="add del mod ord">
          <ac:chgData name="Yoel Kortick" userId="167978f5-7f40-4909-85d5-d4149554ad4e" providerId="ADAL" clId="{D5FD8459-2B5C-48A5-9673-8D128202ED48}" dt="2026-03-21T17:16:22.609" v="1354" actId="478"/>
          <ac:picMkLst>
            <pc:docMk/>
            <pc:sldMk cId="82024322" sldId="2176"/>
            <ac:picMk id="5" creationId="{F13100A7-0ED9-BFAF-FB71-C6E1A7929CE3}"/>
          </ac:picMkLst>
        </pc:picChg>
        <pc:picChg chg="add mod ord">
          <ac:chgData name="Yoel Kortick" userId="167978f5-7f40-4909-85d5-d4149554ad4e" providerId="ADAL" clId="{D5FD8459-2B5C-48A5-9673-8D128202ED48}" dt="2026-03-21T17:16:43.249" v="1362" actId="208"/>
          <ac:picMkLst>
            <pc:docMk/>
            <pc:sldMk cId="82024322" sldId="2176"/>
            <ac:picMk id="7" creationId="{13899B9A-94B9-AFBC-6BE4-143083B42EF3}"/>
          </ac:picMkLst>
        </pc:picChg>
        <pc:picChg chg="del">
          <ac:chgData name="Yoel Kortick" userId="167978f5-7f40-4909-85d5-d4149554ad4e" providerId="ADAL" clId="{D5FD8459-2B5C-48A5-9673-8D128202ED48}" dt="2026-03-21T17:13:23.918" v="1300" actId="478"/>
          <ac:picMkLst>
            <pc:docMk/>
            <pc:sldMk cId="82024322" sldId="2176"/>
            <ac:picMk id="14" creationId="{6DD81DB6-DD85-3D1E-7D75-CC46D51D9615}"/>
          </ac:picMkLst>
        </pc:picChg>
        <pc:cxnChg chg="add del mod">
          <ac:chgData name="Yoel Kortick" userId="167978f5-7f40-4909-85d5-d4149554ad4e" providerId="ADAL" clId="{D5FD8459-2B5C-48A5-9673-8D128202ED48}" dt="2026-03-21T17:16:36.509" v="1359" actId="14100"/>
          <ac:cxnSpMkLst>
            <pc:docMk/>
            <pc:sldMk cId="82024322" sldId="2176"/>
            <ac:cxnSpMk id="10" creationId="{BC5EC919-2B7D-92C9-2AA2-5C4AB7442FB1}"/>
          </ac:cxnSpMkLst>
        </pc:cxnChg>
      </pc:sldChg>
      <pc:sldChg chg="addSp delSp modSp mod">
        <pc:chgData name="Yoel Kortick" userId="167978f5-7f40-4909-85d5-d4149554ad4e" providerId="ADAL" clId="{D5FD8459-2B5C-48A5-9673-8D128202ED48}" dt="2026-03-21T17:17:16.167" v="1366" actId="208"/>
        <pc:sldMkLst>
          <pc:docMk/>
          <pc:sldMk cId="3950133090" sldId="2177"/>
        </pc:sldMkLst>
        <pc:spChg chg="mod">
          <ac:chgData name="Yoel Kortick" userId="167978f5-7f40-4909-85d5-d4149554ad4e" providerId="ADAL" clId="{D5FD8459-2B5C-48A5-9673-8D128202ED48}" dt="2026-03-21T16:32:00.658" v="668"/>
          <ac:spMkLst>
            <pc:docMk/>
            <pc:sldMk cId="3950133090" sldId="2177"/>
            <ac:spMk id="3" creationId="{4FC18B40-6547-41EC-8A0E-1C8F40E0A42F}"/>
          </ac:spMkLst>
        </pc:spChg>
        <pc:picChg chg="add mod ord">
          <ac:chgData name="Yoel Kortick" userId="167978f5-7f40-4909-85d5-d4149554ad4e" providerId="ADAL" clId="{D5FD8459-2B5C-48A5-9673-8D128202ED48}" dt="2026-03-21T17:17:16.167" v="1366" actId="208"/>
          <ac:picMkLst>
            <pc:docMk/>
            <pc:sldMk cId="3950133090" sldId="2177"/>
            <ac:picMk id="4" creationId="{A3EABD13-5D31-BE2E-A1A2-52760FF6FB34}"/>
          </ac:picMkLst>
        </pc:picChg>
        <pc:picChg chg="del">
          <ac:chgData name="Yoel Kortick" userId="167978f5-7f40-4909-85d5-d4149554ad4e" providerId="ADAL" clId="{D5FD8459-2B5C-48A5-9673-8D128202ED48}" dt="2026-03-21T17:17:08.124" v="1363" actId="478"/>
          <ac:picMkLst>
            <pc:docMk/>
            <pc:sldMk cId="3950133090" sldId="2177"/>
            <ac:picMk id="7" creationId="{11179ED0-E24B-238C-C0A4-0EFED7D2C8E8}"/>
          </ac:picMkLst>
        </pc:picChg>
      </pc:sldChg>
      <pc:sldChg chg="addSp delSp modSp mod">
        <pc:chgData name="Yoel Kortick" userId="167978f5-7f40-4909-85d5-d4149554ad4e" providerId="ADAL" clId="{D5FD8459-2B5C-48A5-9673-8D128202ED48}" dt="2026-03-21T16:48:59.704" v="1065" actId="20577"/>
        <pc:sldMkLst>
          <pc:docMk/>
          <pc:sldMk cId="164038021" sldId="2179"/>
        </pc:sldMkLst>
        <pc:spChg chg="mod">
          <ac:chgData name="Yoel Kortick" userId="167978f5-7f40-4909-85d5-d4149554ad4e" providerId="ADAL" clId="{D5FD8459-2B5C-48A5-9673-8D128202ED48}" dt="2026-03-21T16:32:00.658" v="668"/>
          <ac:spMkLst>
            <pc:docMk/>
            <pc:sldMk cId="164038021" sldId="2179"/>
            <ac:spMk id="3" creationId="{4FC18B40-6547-41EC-8A0E-1C8F40E0A42F}"/>
          </ac:spMkLst>
        </pc:spChg>
        <pc:spChg chg="mod">
          <ac:chgData name="Yoel Kortick" userId="167978f5-7f40-4909-85d5-d4149554ad4e" providerId="ADAL" clId="{D5FD8459-2B5C-48A5-9673-8D128202ED48}" dt="2026-03-21T16:48:59.704" v="1065" actId="20577"/>
          <ac:spMkLst>
            <pc:docMk/>
            <pc:sldMk cId="164038021" sldId="2179"/>
            <ac:spMk id="4" creationId="{2490F34D-A7E2-4EA9-8B1A-78371A1F1CD1}"/>
          </ac:spMkLst>
        </pc:spChg>
        <pc:spChg chg="mod">
          <ac:chgData name="Yoel Kortick" userId="167978f5-7f40-4909-85d5-d4149554ad4e" providerId="ADAL" clId="{D5FD8459-2B5C-48A5-9673-8D128202ED48}" dt="2026-03-21T16:48:49.452" v="1060" actId="1036"/>
          <ac:spMkLst>
            <pc:docMk/>
            <pc:sldMk cId="164038021" sldId="2179"/>
            <ac:spMk id="6" creationId="{CFBB2A71-C755-25F4-FD41-933E24C59497}"/>
          </ac:spMkLst>
        </pc:spChg>
        <pc:picChg chg="del">
          <ac:chgData name="Yoel Kortick" userId="167978f5-7f40-4909-85d5-d4149554ad4e" providerId="ADAL" clId="{D5FD8459-2B5C-48A5-9673-8D128202ED48}" dt="2026-03-21T16:32:58.663" v="669" actId="478"/>
          <ac:picMkLst>
            <pc:docMk/>
            <pc:sldMk cId="164038021" sldId="2179"/>
            <ac:picMk id="5" creationId="{B5BF549B-A0D3-E287-B162-EF9902EDA8B7}"/>
          </ac:picMkLst>
        </pc:picChg>
        <pc:picChg chg="add mod ord">
          <ac:chgData name="Yoel Kortick" userId="167978f5-7f40-4909-85d5-d4149554ad4e" providerId="ADAL" clId="{D5FD8459-2B5C-48A5-9673-8D128202ED48}" dt="2026-03-21T16:48:49.452" v="1060" actId="1036"/>
          <ac:picMkLst>
            <pc:docMk/>
            <pc:sldMk cId="164038021" sldId="2179"/>
            <ac:picMk id="7" creationId="{0C723634-EBB2-398E-1084-2111B87894D5}"/>
          </ac:picMkLst>
        </pc:picChg>
      </pc:sldChg>
      <pc:sldChg chg="modSp">
        <pc:chgData name="Yoel Kortick" userId="167978f5-7f40-4909-85d5-d4149554ad4e" providerId="ADAL" clId="{D5FD8459-2B5C-48A5-9673-8D128202ED48}" dt="2026-03-21T18:04:26.523" v="1989"/>
        <pc:sldMkLst>
          <pc:docMk/>
          <pc:sldMk cId="874398427" sldId="2186"/>
        </pc:sldMkLst>
        <pc:spChg chg="mod">
          <ac:chgData name="Yoel Kortick" userId="167978f5-7f40-4909-85d5-d4149554ad4e" providerId="ADAL" clId="{D5FD8459-2B5C-48A5-9673-8D128202ED48}" dt="2026-03-21T16:32:00.658" v="668"/>
          <ac:spMkLst>
            <pc:docMk/>
            <pc:sldMk cId="874398427" sldId="2186"/>
            <ac:spMk id="3" creationId="{4FC18B40-6547-41EC-8A0E-1C8F40E0A42F}"/>
          </ac:spMkLst>
        </pc:spChg>
        <pc:spChg chg="mod">
          <ac:chgData name="Yoel Kortick" userId="167978f5-7f40-4909-85d5-d4149554ad4e" providerId="ADAL" clId="{D5FD8459-2B5C-48A5-9673-8D128202ED48}" dt="2026-03-21T18:04:26.523" v="1989"/>
          <ac:spMkLst>
            <pc:docMk/>
            <pc:sldMk cId="874398427" sldId="2186"/>
            <ac:spMk id="4" creationId="{2490F34D-A7E2-4EA9-8B1A-78371A1F1CD1}"/>
          </ac:spMkLst>
        </pc:spChg>
      </pc:sldChg>
      <pc:sldChg chg="addSp delSp modSp mod">
        <pc:chgData name="Yoel Kortick" userId="167978f5-7f40-4909-85d5-d4149554ad4e" providerId="ADAL" clId="{D5FD8459-2B5C-48A5-9673-8D128202ED48}" dt="2026-03-21T16:40:06.069" v="734" actId="1076"/>
        <pc:sldMkLst>
          <pc:docMk/>
          <pc:sldMk cId="2048158411" sldId="2187"/>
        </pc:sldMkLst>
        <pc:spChg chg="mod">
          <ac:chgData name="Yoel Kortick" userId="167978f5-7f40-4909-85d5-d4149554ad4e" providerId="ADAL" clId="{D5FD8459-2B5C-48A5-9673-8D128202ED48}" dt="2026-03-21T16:39:24.383" v="709" actId="6549"/>
          <ac:spMkLst>
            <pc:docMk/>
            <pc:sldMk cId="2048158411" sldId="2187"/>
            <ac:spMk id="2" creationId="{E3A8D311-ADEB-1013-BD5A-91D2ABA38940}"/>
          </ac:spMkLst>
        </pc:spChg>
        <pc:spChg chg="mod">
          <ac:chgData name="Yoel Kortick" userId="167978f5-7f40-4909-85d5-d4149554ad4e" providerId="ADAL" clId="{D5FD8459-2B5C-48A5-9673-8D128202ED48}" dt="2026-03-21T16:32:00.658" v="668"/>
          <ac:spMkLst>
            <pc:docMk/>
            <pc:sldMk cId="2048158411" sldId="2187"/>
            <ac:spMk id="3" creationId="{4FC18B40-6547-41EC-8A0E-1C8F40E0A42F}"/>
          </ac:spMkLst>
        </pc:spChg>
        <pc:spChg chg="mod">
          <ac:chgData name="Yoel Kortick" userId="167978f5-7f40-4909-85d5-d4149554ad4e" providerId="ADAL" clId="{D5FD8459-2B5C-48A5-9673-8D128202ED48}" dt="2026-03-21T16:40:03.116" v="733" actId="1076"/>
          <ac:spMkLst>
            <pc:docMk/>
            <pc:sldMk cId="2048158411" sldId="2187"/>
            <ac:spMk id="7" creationId="{D930A020-C04C-7262-D546-5E124DE0564A}"/>
          </ac:spMkLst>
        </pc:spChg>
        <pc:spChg chg="mod">
          <ac:chgData name="Yoel Kortick" userId="167978f5-7f40-4909-85d5-d4149554ad4e" providerId="ADAL" clId="{D5FD8459-2B5C-48A5-9673-8D128202ED48}" dt="2026-03-21T16:40:06.069" v="734" actId="1076"/>
          <ac:spMkLst>
            <pc:docMk/>
            <pc:sldMk cId="2048158411" sldId="2187"/>
            <ac:spMk id="8" creationId="{F9D5FAD7-95F5-9130-40FD-A8B20D69EDBC}"/>
          </ac:spMkLst>
        </pc:spChg>
        <pc:picChg chg="del">
          <ac:chgData name="Yoel Kortick" userId="167978f5-7f40-4909-85d5-d4149554ad4e" providerId="ADAL" clId="{D5FD8459-2B5C-48A5-9673-8D128202ED48}" dt="2026-03-21T16:39:47.081" v="710" actId="478"/>
          <ac:picMkLst>
            <pc:docMk/>
            <pc:sldMk cId="2048158411" sldId="2187"/>
            <ac:picMk id="5" creationId="{2CBFEF96-D753-CAA1-BA01-AB7B96BC7873}"/>
          </ac:picMkLst>
        </pc:picChg>
        <pc:picChg chg="add mod ord">
          <ac:chgData name="Yoel Kortick" userId="167978f5-7f40-4909-85d5-d4149554ad4e" providerId="ADAL" clId="{D5FD8459-2B5C-48A5-9673-8D128202ED48}" dt="2026-03-21T16:39:59.469" v="732" actId="167"/>
          <ac:picMkLst>
            <pc:docMk/>
            <pc:sldMk cId="2048158411" sldId="2187"/>
            <ac:picMk id="6" creationId="{F4758319-C9D6-234C-F1BC-32A632012CD4}"/>
          </ac:picMkLst>
        </pc:picChg>
      </pc:sldChg>
      <pc:sldChg chg="addSp delSp modSp mod">
        <pc:chgData name="Yoel Kortick" userId="167978f5-7f40-4909-85d5-d4149554ad4e" providerId="ADAL" clId="{D5FD8459-2B5C-48A5-9673-8D128202ED48}" dt="2026-03-20T14:45:07.004" v="390" actId="1076"/>
        <pc:sldMkLst>
          <pc:docMk/>
          <pc:sldMk cId="275334238" sldId="2210"/>
        </pc:sldMkLst>
        <pc:spChg chg="mod">
          <ac:chgData name="Yoel Kortick" userId="167978f5-7f40-4909-85d5-d4149554ad4e" providerId="ADAL" clId="{D5FD8459-2B5C-48A5-9673-8D128202ED48}" dt="2026-03-20T14:37:33.574" v="209" actId="1036"/>
          <ac:spMkLst>
            <pc:docMk/>
            <pc:sldMk cId="275334238" sldId="2210"/>
            <ac:spMk id="7" creationId="{30CEB58D-E2D9-7DE4-4426-DF576FAD8B51}"/>
          </ac:spMkLst>
        </pc:spChg>
        <pc:spChg chg="mod">
          <ac:chgData name="Yoel Kortick" userId="167978f5-7f40-4909-85d5-d4149554ad4e" providerId="ADAL" clId="{D5FD8459-2B5C-48A5-9673-8D128202ED48}" dt="2026-03-20T14:37:33.574" v="209" actId="1036"/>
          <ac:spMkLst>
            <pc:docMk/>
            <pc:sldMk cId="275334238" sldId="2210"/>
            <ac:spMk id="8" creationId="{2753F4A3-CD54-3F72-8763-9840366E1D20}"/>
          </ac:spMkLst>
        </pc:spChg>
        <pc:spChg chg="mod">
          <ac:chgData name="Yoel Kortick" userId="167978f5-7f40-4909-85d5-d4149554ad4e" providerId="ADAL" clId="{D5FD8459-2B5C-48A5-9673-8D128202ED48}" dt="2026-03-20T14:37:33.574" v="209" actId="1036"/>
          <ac:spMkLst>
            <pc:docMk/>
            <pc:sldMk cId="275334238" sldId="2210"/>
            <ac:spMk id="10" creationId="{A5AE3AAD-0095-FBD5-FB7B-F0A6CE84D07B}"/>
          </ac:spMkLst>
        </pc:spChg>
        <pc:picChg chg="add mod ord">
          <ac:chgData name="Yoel Kortick" userId="167978f5-7f40-4909-85d5-d4149554ad4e" providerId="ADAL" clId="{D5FD8459-2B5C-48A5-9673-8D128202ED48}" dt="2026-03-20T14:45:07.004" v="390" actId="1076"/>
          <ac:picMkLst>
            <pc:docMk/>
            <pc:sldMk cId="275334238" sldId="2210"/>
            <ac:picMk id="6" creationId="{B80B5663-2017-CA5F-C93D-FE4681ED60CC}"/>
          </ac:picMkLst>
        </pc:picChg>
      </pc:sldChg>
      <pc:sldChg chg="addSp delSp modSp mod">
        <pc:chgData name="Yoel Kortick" userId="167978f5-7f40-4909-85d5-d4149554ad4e" providerId="ADAL" clId="{D5FD8459-2B5C-48A5-9673-8D128202ED48}" dt="2026-03-20T14:41:06.679" v="292" actId="1076"/>
        <pc:sldMkLst>
          <pc:docMk/>
          <pc:sldMk cId="3931160096" sldId="2211"/>
        </pc:sldMkLst>
        <pc:spChg chg="mod">
          <ac:chgData name="Yoel Kortick" userId="167978f5-7f40-4909-85d5-d4149554ad4e" providerId="ADAL" clId="{D5FD8459-2B5C-48A5-9673-8D128202ED48}" dt="2026-03-20T14:41:06.679" v="292" actId="1076"/>
          <ac:spMkLst>
            <pc:docMk/>
            <pc:sldMk cId="3931160096" sldId="2211"/>
            <ac:spMk id="11" creationId="{C65828CA-5C9F-0C13-2988-4976B532A61B}"/>
          </ac:spMkLst>
        </pc:spChg>
        <pc:spChg chg="mod">
          <ac:chgData name="Yoel Kortick" userId="167978f5-7f40-4909-85d5-d4149554ad4e" providerId="ADAL" clId="{D5FD8459-2B5C-48A5-9673-8D128202ED48}" dt="2026-03-20T14:41:01.997" v="290" actId="14100"/>
          <ac:spMkLst>
            <pc:docMk/>
            <pc:sldMk cId="3931160096" sldId="2211"/>
            <ac:spMk id="12" creationId="{7405C821-33D7-ABE6-0C60-4CE91CD2CB46}"/>
          </ac:spMkLst>
        </pc:spChg>
        <pc:picChg chg="add mod ord">
          <ac:chgData name="Yoel Kortick" userId="167978f5-7f40-4909-85d5-d4149554ad4e" providerId="ADAL" clId="{D5FD8459-2B5C-48A5-9673-8D128202ED48}" dt="2026-03-20T14:41:03.745" v="291" actId="208"/>
          <ac:picMkLst>
            <pc:docMk/>
            <pc:sldMk cId="3931160096" sldId="2211"/>
            <ac:picMk id="5" creationId="{31DD5A63-6A57-2C74-5805-00882DC05B63}"/>
          </ac:picMkLst>
        </pc:picChg>
      </pc:sldChg>
      <pc:sldChg chg="addSp delSp modSp mod">
        <pc:chgData name="Yoel Kortick" userId="167978f5-7f40-4909-85d5-d4149554ad4e" providerId="ADAL" clId="{D5FD8459-2B5C-48A5-9673-8D128202ED48}" dt="2026-03-20T14:41:42.538" v="325" actId="1036"/>
        <pc:sldMkLst>
          <pc:docMk/>
          <pc:sldMk cId="309839380" sldId="2212"/>
        </pc:sldMkLst>
        <pc:spChg chg="mod">
          <ac:chgData name="Yoel Kortick" userId="167978f5-7f40-4909-85d5-d4149554ad4e" providerId="ADAL" clId="{D5FD8459-2B5C-48A5-9673-8D128202ED48}" dt="2026-03-20T14:41:35.631" v="312" actId="1036"/>
          <ac:spMkLst>
            <pc:docMk/>
            <pc:sldMk cId="309839380" sldId="2212"/>
            <ac:spMk id="2" creationId="{6EFA9846-0CE9-8B2B-F796-AE0F4E9D954E}"/>
          </ac:spMkLst>
        </pc:spChg>
        <pc:spChg chg="mod">
          <ac:chgData name="Yoel Kortick" userId="167978f5-7f40-4909-85d5-d4149554ad4e" providerId="ADAL" clId="{D5FD8459-2B5C-48A5-9673-8D128202ED48}" dt="2026-03-20T14:41:42.538" v="325" actId="1036"/>
          <ac:spMkLst>
            <pc:docMk/>
            <pc:sldMk cId="309839380" sldId="2212"/>
            <ac:spMk id="11" creationId="{72F03885-F2BE-4014-9DAD-1C8B9831D995}"/>
          </ac:spMkLst>
        </pc:spChg>
        <pc:picChg chg="add mod ord">
          <ac:chgData name="Yoel Kortick" userId="167978f5-7f40-4909-85d5-d4149554ad4e" providerId="ADAL" clId="{D5FD8459-2B5C-48A5-9673-8D128202ED48}" dt="2026-03-20T14:41:28.497" v="295" actId="167"/>
          <ac:picMkLst>
            <pc:docMk/>
            <pc:sldMk cId="309839380" sldId="2212"/>
            <ac:picMk id="4" creationId="{CF50F4FF-9BC7-BC91-68D0-505070648881}"/>
          </ac:picMkLst>
        </pc:picChg>
        <pc:cxnChg chg="mod">
          <ac:chgData name="Yoel Kortick" userId="167978f5-7f40-4909-85d5-d4149554ad4e" providerId="ADAL" clId="{D5FD8459-2B5C-48A5-9673-8D128202ED48}" dt="2026-03-20T14:41:35.631" v="312" actId="1036"/>
          <ac:cxnSpMkLst>
            <pc:docMk/>
            <pc:sldMk cId="309839380" sldId="2212"/>
            <ac:cxnSpMk id="5" creationId="{530CFA2A-64E1-FC16-3850-A512B47E4129}"/>
          </ac:cxnSpMkLst>
        </pc:cxnChg>
      </pc:sldChg>
      <pc:sldChg chg="addSp delSp modSp mod">
        <pc:chgData name="Yoel Kortick" userId="167978f5-7f40-4909-85d5-d4149554ad4e" providerId="ADAL" clId="{D5FD8459-2B5C-48A5-9673-8D128202ED48}" dt="2026-03-20T14:45:31.052" v="416" actId="1038"/>
        <pc:sldMkLst>
          <pc:docMk/>
          <pc:sldMk cId="3375544943" sldId="2213"/>
        </pc:sldMkLst>
        <pc:spChg chg="mod">
          <ac:chgData name="Yoel Kortick" userId="167978f5-7f40-4909-85d5-d4149554ad4e" providerId="ADAL" clId="{D5FD8459-2B5C-48A5-9673-8D128202ED48}" dt="2026-03-20T14:45:31.052" v="416" actId="1038"/>
          <ac:spMkLst>
            <pc:docMk/>
            <pc:sldMk cId="3375544943" sldId="2213"/>
            <ac:spMk id="5" creationId="{B98A23CE-884F-E2AC-3CA2-12530441856E}"/>
          </ac:spMkLst>
        </pc:spChg>
        <pc:spChg chg="mod">
          <ac:chgData name="Yoel Kortick" userId="167978f5-7f40-4909-85d5-d4149554ad4e" providerId="ADAL" clId="{D5FD8459-2B5C-48A5-9673-8D128202ED48}" dt="2026-03-20T14:45:26.163" v="400" actId="1038"/>
          <ac:spMkLst>
            <pc:docMk/>
            <pc:sldMk cId="3375544943" sldId="2213"/>
            <ac:spMk id="6" creationId="{50DEA75B-94FC-565B-A220-14B93044E110}"/>
          </ac:spMkLst>
        </pc:spChg>
        <pc:picChg chg="add mod ord">
          <ac:chgData name="Yoel Kortick" userId="167978f5-7f40-4909-85d5-d4149554ad4e" providerId="ADAL" clId="{D5FD8459-2B5C-48A5-9673-8D128202ED48}" dt="2026-03-20T14:45:20.539" v="393" actId="167"/>
          <ac:picMkLst>
            <pc:docMk/>
            <pc:sldMk cId="3375544943" sldId="2213"/>
            <ac:picMk id="2" creationId="{27CA34C3-7D65-BC94-7220-A5EB5052752C}"/>
          </ac:picMkLst>
        </pc:picChg>
      </pc:sldChg>
      <pc:sldChg chg="addSp delSp modSp mod">
        <pc:chgData name="Yoel Kortick" userId="167978f5-7f40-4909-85d5-d4149554ad4e" providerId="ADAL" clId="{D5FD8459-2B5C-48A5-9673-8D128202ED48}" dt="2026-03-20T14:46:11.868" v="419" actId="167"/>
        <pc:sldMkLst>
          <pc:docMk/>
          <pc:sldMk cId="2699500810" sldId="2214"/>
        </pc:sldMkLst>
        <pc:picChg chg="add mod ord">
          <ac:chgData name="Yoel Kortick" userId="167978f5-7f40-4909-85d5-d4149554ad4e" providerId="ADAL" clId="{D5FD8459-2B5C-48A5-9673-8D128202ED48}" dt="2026-03-20T14:46:11.868" v="419" actId="167"/>
          <ac:picMkLst>
            <pc:docMk/>
            <pc:sldMk cId="2699500810" sldId="2214"/>
            <ac:picMk id="5" creationId="{F4E65E2B-A102-217A-9503-D57094BA201C}"/>
          </ac:picMkLst>
        </pc:picChg>
      </pc:sldChg>
      <pc:sldChg chg="addSp delSp modSp mod">
        <pc:chgData name="Yoel Kortick" userId="167978f5-7f40-4909-85d5-d4149554ad4e" providerId="ADAL" clId="{D5FD8459-2B5C-48A5-9673-8D128202ED48}" dt="2026-03-20T14:46:41.398" v="426" actId="14100"/>
        <pc:sldMkLst>
          <pc:docMk/>
          <pc:sldMk cId="1010568518" sldId="2215"/>
        </pc:sldMkLst>
        <pc:spChg chg="mod">
          <ac:chgData name="Yoel Kortick" userId="167978f5-7f40-4909-85d5-d4149554ad4e" providerId="ADAL" clId="{D5FD8459-2B5C-48A5-9673-8D128202ED48}" dt="2026-03-20T14:46:31.892" v="423" actId="1076"/>
          <ac:spMkLst>
            <pc:docMk/>
            <pc:sldMk cId="1010568518" sldId="2215"/>
            <ac:spMk id="6" creationId="{CC1D1023-257D-D761-6C1E-2E64218A44A6}"/>
          </ac:spMkLst>
        </pc:spChg>
        <pc:picChg chg="add mod ord">
          <ac:chgData name="Yoel Kortick" userId="167978f5-7f40-4909-85d5-d4149554ad4e" providerId="ADAL" clId="{D5FD8459-2B5C-48A5-9673-8D128202ED48}" dt="2026-03-20T14:46:23.602" v="422" actId="167"/>
          <ac:picMkLst>
            <pc:docMk/>
            <pc:sldMk cId="1010568518" sldId="2215"/>
            <ac:picMk id="2" creationId="{3B93EBEF-8FB4-B8FE-0886-308D557D3FDD}"/>
          </ac:picMkLst>
        </pc:picChg>
        <pc:cxnChg chg="mod">
          <ac:chgData name="Yoel Kortick" userId="167978f5-7f40-4909-85d5-d4149554ad4e" providerId="ADAL" clId="{D5FD8459-2B5C-48A5-9673-8D128202ED48}" dt="2026-03-20T14:46:35.117" v="424" actId="1076"/>
          <ac:cxnSpMkLst>
            <pc:docMk/>
            <pc:sldMk cId="1010568518" sldId="2215"/>
            <ac:cxnSpMk id="8" creationId="{92F283F4-D54C-0FD8-7F28-665D42F590B8}"/>
          </ac:cxnSpMkLst>
        </pc:cxnChg>
        <pc:cxnChg chg="mod">
          <ac:chgData name="Yoel Kortick" userId="167978f5-7f40-4909-85d5-d4149554ad4e" providerId="ADAL" clId="{D5FD8459-2B5C-48A5-9673-8D128202ED48}" dt="2026-03-20T14:46:41.398" v="426" actId="14100"/>
          <ac:cxnSpMkLst>
            <pc:docMk/>
            <pc:sldMk cId="1010568518" sldId="2215"/>
            <ac:cxnSpMk id="11" creationId="{7B8285B7-AB45-528F-D1C1-CA2C7B5CA8E3}"/>
          </ac:cxnSpMkLst>
        </pc:cxnChg>
      </pc:sldChg>
      <pc:sldChg chg="addSp delSp modSp mod">
        <pc:chgData name="Yoel Kortick" userId="167978f5-7f40-4909-85d5-d4149554ad4e" providerId="ADAL" clId="{D5FD8459-2B5C-48A5-9673-8D128202ED48}" dt="2026-03-20T14:53:10.502" v="583" actId="208"/>
        <pc:sldMkLst>
          <pc:docMk/>
          <pc:sldMk cId="2795136113" sldId="2216"/>
        </pc:sldMkLst>
        <pc:spChg chg="mod">
          <ac:chgData name="Yoel Kortick" userId="167978f5-7f40-4909-85d5-d4149554ad4e" providerId="ADAL" clId="{D5FD8459-2B5C-48A5-9673-8D128202ED48}" dt="2026-03-20T14:53:08.057" v="582" actId="14100"/>
          <ac:spMkLst>
            <pc:docMk/>
            <pc:sldMk cId="2795136113" sldId="2216"/>
            <ac:spMk id="15" creationId="{62C8B452-E510-93EC-595E-58B50F0F7EA7}"/>
          </ac:spMkLst>
        </pc:spChg>
        <pc:picChg chg="add mod ord">
          <ac:chgData name="Yoel Kortick" userId="167978f5-7f40-4909-85d5-d4149554ad4e" providerId="ADAL" clId="{D5FD8459-2B5C-48A5-9673-8D128202ED48}" dt="2026-03-20T14:53:10.502" v="583" actId="208"/>
          <ac:picMkLst>
            <pc:docMk/>
            <pc:sldMk cId="2795136113" sldId="2216"/>
            <ac:picMk id="5" creationId="{454AFB8C-D9A3-42AD-B797-637A13D51D8D}"/>
          </ac:picMkLst>
        </pc:picChg>
      </pc:sldChg>
      <pc:sldChg chg="addSp delSp modSp mod">
        <pc:chgData name="Yoel Kortick" userId="167978f5-7f40-4909-85d5-d4149554ad4e" providerId="ADAL" clId="{D5FD8459-2B5C-48A5-9673-8D128202ED48}" dt="2026-03-20T14:55:35.884" v="663" actId="208"/>
        <pc:sldMkLst>
          <pc:docMk/>
          <pc:sldMk cId="1572807250" sldId="2217"/>
        </pc:sldMkLst>
        <pc:spChg chg="mod">
          <ac:chgData name="Yoel Kortick" userId="167978f5-7f40-4909-85d5-d4149554ad4e" providerId="ADAL" clId="{D5FD8459-2B5C-48A5-9673-8D128202ED48}" dt="2026-03-20T14:55:33.155" v="662" actId="1038"/>
          <ac:spMkLst>
            <pc:docMk/>
            <pc:sldMk cId="1572807250" sldId="2217"/>
            <ac:spMk id="6" creationId="{8AA60522-C114-5E3B-7C2A-F1EDB8C300BE}"/>
          </ac:spMkLst>
        </pc:spChg>
        <pc:picChg chg="add mod ord">
          <ac:chgData name="Yoel Kortick" userId="167978f5-7f40-4909-85d5-d4149554ad4e" providerId="ADAL" clId="{D5FD8459-2B5C-48A5-9673-8D128202ED48}" dt="2026-03-20T14:55:35.884" v="663" actId="208"/>
          <ac:picMkLst>
            <pc:docMk/>
            <pc:sldMk cId="1572807250" sldId="2217"/>
            <ac:picMk id="7" creationId="{33718EBB-7A56-2734-C804-497E7CB656F2}"/>
          </ac:picMkLst>
        </pc:picChg>
        <pc:cxnChg chg="mod">
          <ac:chgData name="Yoel Kortick" userId="167978f5-7f40-4909-85d5-d4149554ad4e" providerId="ADAL" clId="{D5FD8459-2B5C-48A5-9673-8D128202ED48}" dt="2026-03-20T14:55:33.155" v="662" actId="1038"/>
          <ac:cxnSpMkLst>
            <pc:docMk/>
            <pc:sldMk cId="1572807250" sldId="2217"/>
            <ac:cxnSpMk id="8" creationId="{51510783-409B-BD88-C956-A49A269B9414}"/>
          </ac:cxnSpMkLst>
        </pc:cxnChg>
        <pc:cxnChg chg="mod">
          <ac:chgData name="Yoel Kortick" userId="167978f5-7f40-4909-85d5-d4149554ad4e" providerId="ADAL" clId="{D5FD8459-2B5C-48A5-9673-8D128202ED48}" dt="2026-03-20T14:55:33.155" v="662" actId="1038"/>
          <ac:cxnSpMkLst>
            <pc:docMk/>
            <pc:sldMk cId="1572807250" sldId="2217"/>
            <ac:cxnSpMk id="10" creationId="{84FA62FE-2FE9-BD54-8A64-565034668EFC}"/>
          </ac:cxnSpMkLst>
        </pc:cxnChg>
      </pc:sldChg>
      <pc:sldChg chg="addSp delSp modSp mod">
        <pc:chgData name="Yoel Kortick" userId="167978f5-7f40-4909-85d5-d4149554ad4e" providerId="ADAL" clId="{D5FD8459-2B5C-48A5-9673-8D128202ED48}" dt="2026-03-20T14:56:03.600" v="667" actId="208"/>
        <pc:sldMkLst>
          <pc:docMk/>
          <pc:sldMk cId="256512446" sldId="2218"/>
        </pc:sldMkLst>
        <pc:picChg chg="add mod ord">
          <ac:chgData name="Yoel Kortick" userId="167978f5-7f40-4909-85d5-d4149554ad4e" providerId="ADAL" clId="{D5FD8459-2B5C-48A5-9673-8D128202ED48}" dt="2026-03-20T14:56:03.600" v="667" actId="208"/>
          <ac:picMkLst>
            <pc:docMk/>
            <pc:sldMk cId="256512446" sldId="2218"/>
            <ac:picMk id="5" creationId="{F540B5DD-7D6C-EA26-E490-CE21530ABE74}"/>
          </ac:picMkLst>
        </pc:picChg>
      </pc:sldChg>
      <pc:sldChg chg="addSp delSp modSp mod">
        <pc:chgData name="Yoel Kortick" userId="167978f5-7f40-4909-85d5-d4149554ad4e" providerId="ADAL" clId="{D5FD8459-2B5C-48A5-9673-8D128202ED48}" dt="2026-03-20T14:48:17.094" v="455" actId="208"/>
        <pc:sldMkLst>
          <pc:docMk/>
          <pc:sldMk cId="463001213" sldId="2219"/>
        </pc:sldMkLst>
        <pc:spChg chg="mod">
          <ac:chgData name="Yoel Kortick" userId="167978f5-7f40-4909-85d5-d4149554ad4e" providerId="ADAL" clId="{D5FD8459-2B5C-48A5-9673-8D128202ED48}" dt="2026-03-20T14:48:13.061" v="454" actId="14100"/>
          <ac:spMkLst>
            <pc:docMk/>
            <pc:sldMk cId="463001213" sldId="2219"/>
            <ac:spMk id="12" creationId="{A7EA78C0-DFA8-E94D-AA9B-D3B8003A4D01}"/>
          </ac:spMkLst>
        </pc:spChg>
        <pc:spChg chg="mod">
          <ac:chgData name="Yoel Kortick" userId="167978f5-7f40-4909-85d5-d4149554ad4e" providerId="ADAL" clId="{D5FD8459-2B5C-48A5-9673-8D128202ED48}" dt="2026-03-20T14:48:06.110" v="452" actId="14100"/>
          <ac:spMkLst>
            <pc:docMk/>
            <pc:sldMk cId="463001213" sldId="2219"/>
            <ac:spMk id="13" creationId="{CB4CD9C3-8AF2-D9BC-14E5-26B09E465463}"/>
          </ac:spMkLst>
        </pc:spChg>
        <pc:picChg chg="add mod ord">
          <ac:chgData name="Yoel Kortick" userId="167978f5-7f40-4909-85d5-d4149554ad4e" providerId="ADAL" clId="{D5FD8459-2B5C-48A5-9673-8D128202ED48}" dt="2026-03-20T14:48:17.094" v="455" actId="208"/>
          <ac:picMkLst>
            <pc:docMk/>
            <pc:sldMk cId="463001213" sldId="2219"/>
            <ac:picMk id="5" creationId="{11941055-03A1-652F-5A37-2F3D14C3BE65}"/>
          </ac:picMkLst>
        </pc:picChg>
      </pc:sldChg>
      <pc:sldChg chg="addSp delSp modSp mod">
        <pc:chgData name="Yoel Kortick" userId="167978f5-7f40-4909-85d5-d4149554ad4e" providerId="ADAL" clId="{D5FD8459-2B5C-48A5-9673-8D128202ED48}" dt="2026-03-20T14:49:32.575" v="498" actId="208"/>
        <pc:sldMkLst>
          <pc:docMk/>
          <pc:sldMk cId="3675396092" sldId="2220"/>
        </pc:sldMkLst>
        <pc:spChg chg="mod">
          <ac:chgData name="Yoel Kortick" userId="167978f5-7f40-4909-85d5-d4149554ad4e" providerId="ADAL" clId="{D5FD8459-2B5C-48A5-9673-8D128202ED48}" dt="2026-03-20T14:49:23.850" v="486" actId="1036"/>
          <ac:spMkLst>
            <pc:docMk/>
            <pc:sldMk cId="3675396092" sldId="2220"/>
            <ac:spMk id="12" creationId="{536A7B68-E2AD-BAC6-9973-0BB015C9A960}"/>
          </ac:spMkLst>
        </pc:spChg>
        <pc:spChg chg="mod">
          <ac:chgData name="Yoel Kortick" userId="167978f5-7f40-4909-85d5-d4149554ad4e" providerId="ADAL" clId="{D5FD8459-2B5C-48A5-9673-8D128202ED48}" dt="2026-03-20T14:49:29.003" v="497" actId="1038"/>
          <ac:spMkLst>
            <pc:docMk/>
            <pc:sldMk cId="3675396092" sldId="2220"/>
            <ac:spMk id="13" creationId="{FB949A05-8E69-ECAB-470C-5557EC28A440}"/>
          </ac:spMkLst>
        </pc:spChg>
        <pc:picChg chg="add mod ord">
          <ac:chgData name="Yoel Kortick" userId="167978f5-7f40-4909-85d5-d4149554ad4e" providerId="ADAL" clId="{D5FD8459-2B5C-48A5-9673-8D128202ED48}" dt="2026-03-20T14:49:32.575" v="498" actId="208"/>
          <ac:picMkLst>
            <pc:docMk/>
            <pc:sldMk cId="3675396092" sldId="2220"/>
            <ac:picMk id="6" creationId="{C6C0E702-BED6-B18F-0A52-4690BA9EE0A0}"/>
          </ac:picMkLst>
        </pc:picChg>
      </pc:sldChg>
      <pc:sldChg chg="addSp delSp modSp mod">
        <pc:chgData name="Yoel Kortick" userId="167978f5-7f40-4909-85d5-d4149554ad4e" providerId="ADAL" clId="{D5FD8459-2B5C-48A5-9673-8D128202ED48}" dt="2026-03-20T14:50:41.713" v="539" actId="208"/>
        <pc:sldMkLst>
          <pc:docMk/>
          <pc:sldMk cId="3680771604" sldId="2221"/>
        </pc:sldMkLst>
        <pc:spChg chg="mod">
          <ac:chgData name="Yoel Kortick" userId="167978f5-7f40-4909-85d5-d4149554ad4e" providerId="ADAL" clId="{D5FD8459-2B5C-48A5-9673-8D128202ED48}" dt="2026-03-20T14:50:39.347" v="538" actId="1038"/>
          <ac:spMkLst>
            <pc:docMk/>
            <pc:sldMk cId="3680771604" sldId="2221"/>
            <ac:spMk id="13" creationId="{905187B3-8FE7-11E0-E15A-3307A6190C8C}"/>
          </ac:spMkLst>
        </pc:spChg>
        <pc:picChg chg="add mod ord">
          <ac:chgData name="Yoel Kortick" userId="167978f5-7f40-4909-85d5-d4149554ad4e" providerId="ADAL" clId="{D5FD8459-2B5C-48A5-9673-8D128202ED48}" dt="2026-03-20T14:50:41.713" v="539" actId="208"/>
          <ac:picMkLst>
            <pc:docMk/>
            <pc:sldMk cId="3680771604" sldId="2221"/>
            <ac:picMk id="8" creationId="{E9E1EA73-B5EC-8136-87F0-BCED5D9A7FCC}"/>
          </ac:picMkLst>
        </pc:picChg>
      </pc:sldChg>
      <pc:sldChg chg="addSp delSp modSp mod">
        <pc:chgData name="Yoel Kortick" userId="167978f5-7f40-4909-85d5-d4149554ad4e" providerId="ADAL" clId="{D5FD8459-2B5C-48A5-9673-8D128202ED48}" dt="2026-03-20T14:51:17.888" v="566" actId="208"/>
        <pc:sldMkLst>
          <pc:docMk/>
          <pc:sldMk cId="44643122" sldId="2222"/>
        </pc:sldMkLst>
        <pc:picChg chg="add mod ord">
          <ac:chgData name="Yoel Kortick" userId="167978f5-7f40-4909-85d5-d4149554ad4e" providerId="ADAL" clId="{D5FD8459-2B5C-48A5-9673-8D128202ED48}" dt="2026-03-20T14:51:17.888" v="566" actId="208"/>
          <ac:picMkLst>
            <pc:docMk/>
            <pc:sldMk cId="44643122" sldId="2222"/>
            <ac:picMk id="6" creationId="{0490F4AB-AEF9-7B6B-0FC9-92AD9A55BAD0}"/>
          </ac:picMkLst>
        </pc:picChg>
      </pc:sldChg>
      <pc:sldChg chg="addSp delSp modSp mod">
        <pc:chgData name="Yoel Kortick" userId="167978f5-7f40-4909-85d5-d4149554ad4e" providerId="ADAL" clId="{D5FD8459-2B5C-48A5-9673-8D128202ED48}" dt="2026-03-21T17:12:19.240" v="1291" actId="14100"/>
        <pc:sldMkLst>
          <pc:docMk/>
          <pc:sldMk cId="2384222206" sldId="2223"/>
        </pc:sldMkLst>
        <pc:spChg chg="mod">
          <ac:chgData name="Yoel Kortick" userId="167978f5-7f40-4909-85d5-d4149554ad4e" providerId="ADAL" clId="{D5FD8459-2B5C-48A5-9673-8D128202ED48}" dt="2026-03-21T16:32:00.658" v="668"/>
          <ac:spMkLst>
            <pc:docMk/>
            <pc:sldMk cId="2384222206" sldId="2223"/>
            <ac:spMk id="3" creationId="{0686C354-CD30-1E21-07E0-125F387B5498}"/>
          </ac:spMkLst>
        </pc:spChg>
        <pc:spChg chg="mod">
          <ac:chgData name="Yoel Kortick" userId="167978f5-7f40-4909-85d5-d4149554ad4e" providerId="ADAL" clId="{D5FD8459-2B5C-48A5-9673-8D128202ED48}" dt="2026-03-21T17:12:19.240" v="1291" actId="14100"/>
          <ac:spMkLst>
            <pc:docMk/>
            <pc:sldMk cId="2384222206" sldId="2223"/>
            <ac:spMk id="10" creationId="{A673BDFB-10E0-08A4-FF08-FB116C81F8B2}"/>
          </ac:spMkLst>
        </pc:spChg>
        <pc:spChg chg="mod">
          <ac:chgData name="Yoel Kortick" userId="167978f5-7f40-4909-85d5-d4149554ad4e" providerId="ADAL" clId="{D5FD8459-2B5C-48A5-9673-8D128202ED48}" dt="2026-03-21T17:04:38.240" v="1285" actId="1076"/>
          <ac:spMkLst>
            <pc:docMk/>
            <pc:sldMk cId="2384222206" sldId="2223"/>
            <ac:spMk id="11" creationId="{18133902-10E3-79E9-8F9A-7784503AF257}"/>
          </ac:spMkLst>
        </pc:spChg>
        <pc:spChg chg="mod">
          <ac:chgData name="Yoel Kortick" userId="167978f5-7f40-4909-85d5-d4149554ad4e" providerId="ADAL" clId="{D5FD8459-2B5C-48A5-9673-8D128202ED48}" dt="2026-03-21T17:04:59.210" v="1286" actId="1076"/>
          <ac:spMkLst>
            <pc:docMk/>
            <pc:sldMk cId="2384222206" sldId="2223"/>
            <ac:spMk id="12" creationId="{C275ABE3-40B7-FCAF-FF22-CF0B5ECD5CB9}"/>
          </ac:spMkLst>
        </pc:spChg>
        <pc:spChg chg="mod">
          <ac:chgData name="Yoel Kortick" userId="167978f5-7f40-4909-85d5-d4149554ad4e" providerId="ADAL" clId="{D5FD8459-2B5C-48A5-9673-8D128202ED48}" dt="2026-03-21T17:05:42.441" v="1289" actId="1076"/>
          <ac:spMkLst>
            <pc:docMk/>
            <pc:sldMk cId="2384222206" sldId="2223"/>
            <ac:spMk id="13" creationId="{69810F0F-04F6-5954-4004-6E2B56DAF5D9}"/>
          </ac:spMkLst>
        </pc:spChg>
        <pc:picChg chg="add mod ord">
          <ac:chgData name="Yoel Kortick" userId="167978f5-7f40-4909-85d5-d4149554ad4e" providerId="ADAL" clId="{D5FD8459-2B5C-48A5-9673-8D128202ED48}" dt="2026-03-21T17:12:06.419" v="1290" actId="208"/>
          <ac:picMkLst>
            <pc:docMk/>
            <pc:sldMk cId="2384222206" sldId="2223"/>
            <ac:picMk id="4" creationId="{A533E3CB-651C-29FB-DDD9-65F93F1CE052}"/>
          </ac:picMkLst>
        </pc:picChg>
        <pc:picChg chg="del">
          <ac:chgData name="Yoel Kortick" userId="167978f5-7f40-4909-85d5-d4149554ad4e" providerId="ADAL" clId="{D5FD8459-2B5C-48A5-9673-8D128202ED48}" dt="2026-03-21T17:04:02.622" v="1280" actId="478"/>
          <ac:picMkLst>
            <pc:docMk/>
            <pc:sldMk cId="2384222206" sldId="2223"/>
            <ac:picMk id="9" creationId="{9E90A27A-CE3B-956B-54A9-52C8B2D1035E}"/>
          </ac:picMkLst>
        </pc:picChg>
      </pc:sldChg>
      <pc:sldChg chg="addSp delSp modSp mod">
        <pc:chgData name="Yoel Kortick" userId="167978f5-7f40-4909-85d5-d4149554ad4e" providerId="ADAL" clId="{D5FD8459-2B5C-48A5-9673-8D128202ED48}" dt="2026-03-21T17:15:53.715" v="1353" actId="14100"/>
        <pc:sldMkLst>
          <pc:docMk/>
          <pc:sldMk cId="474061642" sldId="2224"/>
        </pc:sldMkLst>
        <pc:spChg chg="mod">
          <ac:chgData name="Yoel Kortick" userId="167978f5-7f40-4909-85d5-d4149554ad4e" providerId="ADAL" clId="{D5FD8459-2B5C-48A5-9673-8D128202ED48}" dt="2026-03-21T16:32:00.658" v="668"/>
          <ac:spMkLst>
            <pc:docMk/>
            <pc:sldMk cId="474061642" sldId="2224"/>
            <ac:spMk id="3" creationId="{A5A09995-948F-90EF-1656-CBB3FB52741D}"/>
          </ac:spMkLst>
        </pc:spChg>
        <pc:spChg chg="mod">
          <ac:chgData name="Yoel Kortick" userId="167978f5-7f40-4909-85d5-d4149554ad4e" providerId="ADAL" clId="{D5FD8459-2B5C-48A5-9673-8D128202ED48}" dt="2026-03-21T17:15:53.715" v="1353" actId="14100"/>
          <ac:spMkLst>
            <pc:docMk/>
            <pc:sldMk cId="474061642" sldId="2224"/>
            <ac:spMk id="13" creationId="{BF358F9C-FF97-3D2F-EF0A-85583609A070}"/>
          </ac:spMkLst>
        </pc:spChg>
        <pc:picChg chg="add mod ord">
          <ac:chgData name="Yoel Kortick" userId="167978f5-7f40-4909-85d5-d4149554ad4e" providerId="ADAL" clId="{D5FD8459-2B5C-48A5-9673-8D128202ED48}" dt="2026-03-21T17:12:35.469" v="1294" actId="167"/>
          <ac:picMkLst>
            <pc:docMk/>
            <pc:sldMk cId="474061642" sldId="2224"/>
            <ac:picMk id="2" creationId="{70A3F94A-A4FB-7A58-DA48-36AF58C089CF}"/>
          </ac:picMkLst>
        </pc:picChg>
        <pc:picChg chg="del">
          <ac:chgData name="Yoel Kortick" userId="167978f5-7f40-4909-85d5-d4149554ad4e" providerId="ADAL" clId="{D5FD8459-2B5C-48A5-9673-8D128202ED48}" dt="2026-03-21T17:12:27.757" v="1292" actId="478"/>
          <ac:picMkLst>
            <pc:docMk/>
            <pc:sldMk cId="474061642" sldId="2224"/>
            <ac:picMk id="9" creationId="{E5D254FC-EB37-2DCE-C6AF-E37946C2B512}"/>
          </ac:picMkLst>
        </pc:picChg>
        <pc:cxnChg chg="mod">
          <ac:chgData name="Yoel Kortick" userId="167978f5-7f40-4909-85d5-d4149554ad4e" providerId="ADAL" clId="{D5FD8459-2B5C-48A5-9673-8D128202ED48}" dt="2026-03-21T17:15:25.818" v="1314" actId="1076"/>
          <ac:cxnSpMkLst>
            <pc:docMk/>
            <pc:sldMk cId="474061642" sldId="2224"/>
            <ac:cxnSpMk id="4" creationId="{27E7B97D-63B8-CD88-310C-C4F033F1688B}"/>
          </ac:cxnSpMkLst>
        </pc:cxnChg>
      </pc:sldChg>
      <pc:sldChg chg="addSp delSp modSp mod">
        <pc:chgData name="Yoel Kortick" userId="167978f5-7f40-4909-85d5-d4149554ad4e" providerId="ADAL" clId="{D5FD8459-2B5C-48A5-9673-8D128202ED48}" dt="2026-03-21T17:01:23.832" v="1273"/>
        <pc:sldMkLst>
          <pc:docMk/>
          <pc:sldMk cId="4034618833" sldId="2225"/>
        </pc:sldMkLst>
        <pc:spChg chg="mod">
          <ac:chgData name="Yoel Kortick" userId="167978f5-7f40-4909-85d5-d4149554ad4e" providerId="ADAL" clId="{D5FD8459-2B5C-48A5-9673-8D128202ED48}" dt="2026-03-21T16:32:00.658" v="668"/>
          <ac:spMkLst>
            <pc:docMk/>
            <pc:sldMk cId="4034618833" sldId="2225"/>
            <ac:spMk id="3" creationId="{C396D546-6C67-E631-8DC6-0E8BBAD05108}"/>
          </ac:spMkLst>
        </pc:spChg>
        <pc:spChg chg="mod">
          <ac:chgData name="Yoel Kortick" userId="167978f5-7f40-4909-85d5-d4149554ad4e" providerId="ADAL" clId="{D5FD8459-2B5C-48A5-9673-8D128202ED48}" dt="2026-03-21T17:01:23.832" v="1273"/>
          <ac:spMkLst>
            <pc:docMk/>
            <pc:sldMk cId="4034618833" sldId="2225"/>
            <ac:spMk id="12" creationId="{4438A102-F802-8D48-C2EA-CFB82BBE5E53}"/>
          </ac:spMkLst>
        </pc:spChg>
        <pc:picChg chg="add mod ord">
          <ac:chgData name="Yoel Kortick" userId="167978f5-7f40-4909-85d5-d4149554ad4e" providerId="ADAL" clId="{D5FD8459-2B5C-48A5-9673-8D128202ED48}" dt="2026-03-21T16:54:34.927" v="1128" actId="208"/>
          <ac:picMkLst>
            <pc:docMk/>
            <pc:sldMk cId="4034618833" sldId="2225"/>
            <ac:picMk id="4" creationId="{D1B85C4B-2D66-54F3-06D3-1CF8A6261579}"/>
          </ac:picMkLst>
        </pc:picChg>
        <pc:picChg chg="del">
          <ac:chgData name="Yoel Kortick" userId="167978f5-7f40-4909-85d5-d4149554ad4e" providerId="ADAL" clId="{D5FD8459-2B5C-48A5-9673-8D128202ED48}" dt="2026-03-21T16:54:21.880" v="1123" actId="478"/>
          <ac:picMkLst>
            <pc:docMk/>
            <pc:sldMk cId="4034618833" sldId="2225"/>
            <ac:picMk id="11" creationId="{331ADD3C-A0B5-3AFA-68BD-D241080540BD}"/>
          </ac:picMkLst>
        </pc:picChg>
      </pc:sldChg>
      <pc:sldChg chg="addSp delSp modSp mod">
        <pc:chgData name="Yoel Kortick" userId="167978f5-7f40-4909-85d5-d4149554ad4e" providerId="ADAL" clId="{D5FD8459-2B5C-48A5-9673-8D128202ED48}" dt="2026-03-21T16:53:42.914" v="1122" actId="14100"/>
        <pc:sldMkLst>
          <pc:docMk/>
          <pc:sldMk cId="1226437839" sldId="2226"/>
        </pc:sldMkLst>
        <pc:spChg chg="mod">
          <ac:chgData name="Yoel Kortick" userId="167978f5-7f40-4909-85d5-d4149554ad4e" providerId="ADAL" clId="{D5FD8459-2B5C-48A5-9673-8D128202ED48}" dt="2026-03-21T16:32:00.658" v="668"/>
          <ac:spMkLst>
            <pc:docMk/>
            <pc:sldMk cId="1226437839" sldId="2226"/>
            <ac:spMk id="3" creationId="{0D3CEF04-6932-10F0-3A2D-70196C7FDE48}"/>
          </ac:spMkLst>
        </pc:spChg>
        <pc:spChg chg="mod">
          <ac:chgData name="Yoel Kortick" userId="167978f5-7f40-4909-85d5-d4149554ad4e" providerId="ADAL" clId="{D5FD8459-2B5C-48A5-9673-8D128202ED48}" dt="2026-03-21T16:53:24.850" v="1117" actId="1076"/>
          <ac:spMkLst>
            <pc:docMk/>
            <pc:sldMk cId="1226437839" sldId="2226"/>
            <ac:spMk id="6" creationId="{30B0B3D0-2762-F911-5829-6EC3DF7969B7}"/>
          </ac:spMkLst>
        </pc:spChg>
        <pc:spChg chg="mod">
          <ac:chgData name="Yoel Kortick" userId="167978f5-7f40-4909-85d5-d4149554ad4e" providerId="ADAL" clId="{D5FD8459-2B5C-48A5-9673-8D128202ED48}" dt="2026-03-21T16:53:31.391" v="1119" actId="1076"/>
          <ac:spMkLst>
            <pc:docMk/>
            <pc:sldMk cId="1226437839" sldId="2226"/>
            <ac:spMk id="7" creationId="{64B71BA5-7270-52A4-9282-0AD54BDB1AB6}"/>
          </ac:spMkLst>
        </pc:spChg>
        <pc:spChg chg="mod">
          <ac:chgData name="Yoel Kortick" userId="167978f5-7f40-4909-85d5-d4149554ad4e" providerId="ADAL" clId="{D5FD8459-2B5C-48A5-9673-8D128202ED48}" dt="2026-03-21T16:52:44.811" v="1100" actId="1076"/>
          <ac:spMkLst>
            <pc:docMk/>
            <pc:sldMk cId="1226437839" sldId="2226"/>
            <ac:spMk id="13" creationId="{46776623-9289-37C0-F289-06C100C5659A}"/>
          </ac:spMkLst>
        </pc:spChg>
        <pc:spChg chg="mod">
          <ac:chgData name="Yoel Kortick" userId="167978f5-7f40-4909-85d5-d4149554ad4e" providerId="ADAL" clId="{D5FD8459-2B5C-48A5-9673-8D128202ED48}" dt="2026-03-21T16:52:50.671" v="1102" actId="1076"/>
          <ac:spMkLst>
            <pc:docMk/>
            <pc:sldMk cId="1226437839" sldId="2226"/>
            <ac:spMk id="23" creationId="{2F62C477-B1A4-49BF-CAE1-7140FAE86C9E}"/>
          </ac:spMkLst>
        </pc:spChg>
        <pc:picChg chg="add mod ord">
          <ac:chgData name="Yoel Kortick" userId="167978f5-7f40-4909-85d5-d4149554ad4e" providerId="ADAL" clId="{D5FD8459-2B5C-48A5-9673-8D128202ED48}" dt="2026-03-21T16:53:37.038" v="1121" actId="208"/>
          <ac:picMkLst>
            <pc:docMk/>
            <pc:sldMk cId="1226437839" sldId="2226"/>
            <ac:picMk id="5" creationId="{8DA9170C-3898-E367-B1FD-971921AD430E}"/>
          </ac:picMkLst>
        </pc:picChg>
        <pc:picChg chg="del">
          <ac:chgData name="Yoel Kortick" userId="167978f5-7f40-4909-85d5-d4149554ad4e" providerId="ADAL" clId="{D5FD8459-2B5C-48A5-9673-8D128202ED48}" dt="2026-03-21T16:52:22.304" v="1093" actId="478"/>
          <ac:picMkLst>
            <pc:docMk/>
            <pc:sldMk cId="1226437839" sldId="2226"/>
            <ac:picMk id="15" creationId="{EC1393B1-A00E-C724-D9F5-5C40DCEF39B6}"/>
          </ac:picMkLst>
        </pc:picChg>
        <pc:cxnChg chg="mod">
          <ac:chgData name="Yoel Kortick" userId="167978f5-7f40-4909-85d5-d4149554ad4e" providerId="ADAL" clId="{D5FD8459-2B5C-48A5-9673-8D128202ED48}" dt="2026-03-21T16:53:42.914" v="1122" actId="14100"/>
          <ac:cxnSpMkLst>
            <pc:docMk/>
            <pc:sldMk cId="1226437839" sldId="2226"/>
            <ac:cxnSpMk id="8" creationId="{9DA57DF0-6E84-426D-2993-AD32686605A3}"/>
          </ac:cxnSpMkLst>
        </pc:cxnChg>
        <pc:cxnChg chg="mod">
          <ac:chgData name="Yoel Kortick" userId="167978f5-7f40-4909-85d5-d4149554ad4e" providerId="ADAL" clId="{D5FD8459-2B5C-48A5-9673-8D128202ED48}" dt="2026-03-21T16:52:48.405" v="1101" actId="14100"/>
          <ac:cxnSpMkLst>
            <pc:docMk/>
            <pc:sldMk cId="1226437839" sldId="2226"/>
            <ac:cxnSpMk id="20" creationId="{042D8B32-EB92-3721-B2B6-4CFC054BED86}"/>
          </ac:cxnSpMkLst>
        </pc:cxnChg>
        <pc:cxnChg chg="mod">
          <ac:chgData name="Yoel Kortick" userId="167978f5-7f40-4909-85d5-d4149554ad4e" providerId="ADAL" clId="{D5FD8459-2B5C-48A5-9673-8D128202ED48}" dt="2026-03-21T16:52:58.904" v="1104" actId="14100"/>
          <ac:cxnSpMkLst>
            <pc:docMk/>
            <pc:sldMk cId="1226437839" sldId="2226"/>
            <ac:cxnSpMk id="25" creationId="{A5D61B57-0D65-25F1-8CF0-B36273E005FE}"/>
          </ac:cxnSpMkLst>
        </pc:cxnChg>
      </pc:sldChg>
      <pc:sldChg chg="addSp delSp modSp mod">
        <pc:chgData name="Yoel Kortick" userId="167978f5-7f40-4909-85d5-d4149554ad4e" providerId="ADAL" clId="{D5FD8459-2B5C-48A5-9673-8D128202ED48}" dt="2026-03-21T17:42:57.376" v="1755" actId="208"/>
        <pc:sldMkLst>
          <pc:docMk/>
          <pc:sldMk cId="969843440" sldId="2229"/>
        </pc:sldMkLst>
        <pc:spChg chg="mod">
          <ac:chgData name="Yoel Kortick" userId="167978f5-7f40-4909-85d5-d4149554ad4e" providerId="ADAL" clId="{D5FD8459-2B5C-48A5-9673-8D128202ED48}" dt="2026-03-21T17:42:50.642" v="1753" actId="1076"/>
          <ac:spMkLst>
            <pc:docMk/>
            <pc:sldMk cId="969843440" sldId="2229"/>
            <ac:spMk id="6" creationId="{6C32088E-0EEF-04F6-34F1-D807913AC129}"/>
          </ac:spMkLst>
        </pc:spChg>
        <pc:spChg chg="mod">
          <ac:chgData name="Yoel Kortick" userId="167978f5-7f40-4909-85d5-d4149554ad4e" providerId="ADAL" clId="{D5FD8459-2B5C-48A5-9673-8D128202ED48}" dt="2026-03-21T17:42:55.457" v="1754" actId="1076"/>
          <ac:spMkLst>
            <pc:docMk/>
            <pc:sldMk cId="969843440" sldId="2229"/>
            <ac:spMk id="7" creationId="{2489FFDD-E4F7-790B-4731-A2220C03CC9C}"/>
          </ac:spMkLst>
        </pc:spChg>
        <pc:picChg chg="del">
          <ac:chgData name="Yoel Kortick" userId="167978f5-7f40-4909-85d5-d4149554ad4e" providerId="ADAL" clId="{D5FD8459-2B5C-48A5-9673-8D128202ED48}" dt="2026-03-21T17:42:40.858" v="1732" actId="478"/>
          <ac:picMkLst>
            <pc:docMk/>
            <pc:sldMk cId="969843440" sldId="2229"/>
            <ac:picMk id="5" creationId="{07FF1FE9-5DDF-152E-79E6-7DA682E864DA}"/>
          </ac:picMkLst>
        </pc:picChg>
        <pc:picChg chg="add mod ord">
          <ac:chgData name="Yoel Kortick" userId="167978f5-7f40-4909-85d5-d4149554ad4e" providerId="ADAL" clId="{D5FD8459-2B5C-48A5-9673-8D128202ED48}" dt="2026-03-21T17:42:57.376" v="1755" actId="208"/>
          <ac:picMkLst>
            <pc:docMk/>
            <pc:sldMk cId="969843440" sldId="2229"/>
            <ac:picMk id="8" creationId="{B1767791-0D59-53F9-2286-541167BC29CD}"/>
          </ac:picMkLst>
        </pc:picChg>
      </pc:sldChg>
      <pc:sldChg chg="addSp delSp modSp mod">
        <pc:chgData name="Yoel Kortick" userId="167978f5-7f40-4909-85d5-d4149554ad4e" providerId="ADAL" clId="{D5FD8459-2B5C-48A5-9673-8D128202ED48}" dt="2026-03-21T17:47:27.487" v="1852" actId="208"/>
        <pc:sldMkLst>
          <pc:docMk/>
          <pc:sldMk cId="494462781" sldId="2230"/>
        </pc:sldMkLst>
        <pc:spChg chg="mod">
          <ac:chgData name="Yoel Kortick" userId="167978f5-7f40-4909-85d5-d4149554ad4e" providerId="ADAL" clId="{D5FD8459-2B5C-48A5-9673-8D128202ED48}" dt="2026-03-21T17:47:25.859" v="1851" actId="1076"/>
          <ac:spMkLst>
            <pc:docMk/>
            <pc:sldMk cId="494462781" sldId="2230"/>
            <ac:spMk id="6" creationId="{19C92C00-EE2A-A5B9-B973-6475243B5457}"/>
          </ac:spMkLst>
        </pc:spChg>
        <pc:picChg chg="del">
          <ac:chgData name="Yoel Kortick" userId="167978f5-7f40-4909-85d5-d4149554ad4e" providerId="ADAL" clId="{D5FD8459-2B5C-48A5-9673-8D128202ED48}" dt="2026-03-21T17:47:06.099" v="1772" actId="478"/>
          <ac:picMkLst>
            <pc:docMk/>
            <pc:sldMk cId="494462781" sldId="2230"/>
            <ac:picMk id="5" creationId="{AE5DBC95-0C04-E047-A0A0-FEAEA1A15D79}"/>
          </ac:picMkLst>
        </pc:picChg>
        <pc:picChg chg="add mod ord">
          <ac:chgData name="Yoel Kortick" userId="167978f5-7f40-4909-85d5-d4149554ad4e" providerId="ADAL" clId="{D5FD8459-2B5C-48A5-9673-8D128202ED48}" dt="2026-03-21T17:47:27.487" v="1852" actId="208"/>
          <ac:picMkLst>
            <pc:docMk/>
            <pc:sldMk cId="494462781" sldId="2230"/>
            <ac:picMk id="7" creationId="{E94E7825-8213-7465-04F7-C4EEE0552EDD}"/>
          </ac:picMkLst>
        </pc:picChg>
      </pc:sldChg>
      <pc:sldChg chg="addSp delSp modSp mod">
        <pc:chgData name="Yoel Kortick" userId="167978f5-7f40-4909-85d5-d4149554ad4e" providerId="ADAL" clId="{D5FD8459-2B5C-48A5-9673-8D128202ED48}" dt="2026-03-21T17:48:08.480" v="1864" actId="208"/>
        <pc:sldMkLst>
          <pc:docMk/>
          <pc:sldMk cId="1739858081" sldId="2231"/>
        </pc:sldMkLst>
        <pc:spChg chg="mod">
          <ac:chgData name="Yoel Kortick" userId="167978f5-7f40-4909-85d5-d4149554ad4e" providerId="ADAL" clId="{D5FD8459-2B5C-48A5-9673-8D128202ED48}" dt="2026-03-21T17:48:06.311" v="1863" actId="1037"/>
          <ac:spMkLst>
            <pc:docMk/>
            <pc:sldMk cId="1739858081" sldId="2231"/>
            <ac:spMk id="11" creationId="{1D139833-EE4B-9FA7-A1C1-D89618A89329}"/>
          </ac:spMkLst>
        </pc:spChg>
        <pc:picChg chg="add mod ord">
          <ac:chgData name="Yoel Kortick" userId="167978f5-7f40-4909-85d5-d4149554ad4e" providerId="ADAL" clId="{D5FD8459-2B5C-48A5-9673-8D128202ED48}" dt="2026-03-21T17:48:08.480" v="1864" actId="208"/>
          <ac:picMkLst>
            <pc:docMk/>
            <pc:sldMk cId="1739858081" sldId="2231"/>
            <ac:picMk id="5" creationId="{E9DE4C29-B33C-43E3-5032-F82A72C6391C}"/>
          </ac:picMkLst>
        </pc:picChg>
        <pc:picChg chg="del">
          <ac:chgData name="Yoel Kortick" userId="167978f5-7f40-4909-85d5-d4149554ad4e" providerId="ADAL" clId="{D5FD8459-2B5C-48A5-9673-8D128202ED48}" dt="2026-03-21T17:47:51.998" v="1853" actId="478"/>
          <ac:picMkLst>
            <pc:docMk/>
            <pc:sldMk cId="1739858081" sldId="2231"/>
            <ac:picMk id="6" creationId="{CDBF80AC-8D5B-8CB5-E97E-9A5F1F984B92}"/>
          </ac:picMkLst>
        </pc:picChg>
      </pc:sldChg>
      <pc:sldChg chg="addSp delSp modSp mod">
        <pc:chgData name="Yoel Kortick" userId="167978f5-7f40-4909-85d5-d4149554ad4e" providerId="ADAL" clId="{D5FD8459-2B5C-48A5-9673-8D128202ED48}" dt="2026-03-21T17:49:33.785" v="1881" actId="208"/>
        <pc:sldMkLst>
          <pc:docMk/>
          <pc:sldMk cId="4047769084" sldId="2232"/>
        </pc:sldMkLst>
        <pc:spChg chg="mod">
          <ac:chgData name="Yoel Kortick" userId="167978f5-7f40-4909-85d5-d4149554ad4e" providerId="ADAL" clId="{D5FD8459-2B5C-48A5-9673-8D128202ED48}" dt="2026-03-21T17:49:27.328" v="1878" actId="14100"/>
          <ac:spMkLst>
            <pc:docMk/>
            <pc:sldMk cId="4047769084" sldId="2232"/>
            <ac:spMk id="7" creationId="{FD1750A9-1052-6804-2F3F-491EDAD83BAE}"/>
          </ac:spMkLst>
        </pc:spChg>
        <pc:spChg chg="mod">
          <ac:chgData name="Yoel Kortick" userId="167978f5-7f40-4909-85d5-d4149554ad4e" providerId="ADAL" clId="{D5FD8459-2B5C-48A5-9673-8D128202ED48}" dt="2026-03-21T17:49:22.351" v="1876" actId="14100"/>
          <ac:spMkLst>
            <pc:docMk/>
            <pc:sldMk cId="4047769084" sldId="2232"/>
            <ac:spMk id="8" creationId="{FF0BD531-312A-8201-1320-67AF1ECA4EB7}"/>
          </ac:spMkLst>
        </pc:spChg>
        <pc:spChg chg="mod">
          <ac:chgData name="Yoel Kortick" userId="167978f5-7f40-4909-85d5-d4149554ad4e" providerId="ADAL" clId="{D5FD8459-2B5C-48A5-9673-8D128202ED48}" dt="2026-03-21T17:49:01.998" v="1869" actId="1076"/>
          <ac:spMkLst>
            <pc:docMk/>
            <pc:sldMk cId="4047769084" sldId="2232"/>
            <ac:spMk id="10" creationId="{3A1FD8B9-0987-E45B-A33D-CACFB1ECA5D8}"/>
          </ac:spMkLst>
        </pc:spChg>
        <pc:picChg chg="add mod ord">
          <ac:chgData name="Yoel Kortick" userId="167978f5-7f40-4909-85d5-d4149554ad4e" providerId="ADAL" clId="{D5FD8459-2B5C-48A5-9673-8D128202ED48}" dt="2026-03-21T17:49:33.785" v="1881" actId="208"/>
          <ac:picMkLst>
            <pc:docMk/>
            <pc:sldMk cId="4047769084" sldId="2232"/>
            <ac:picMk id="5" creationId="{48A13D49-5BEC-EA69-E9C2-2435BCD300F1}"/>
          </ac:picMkLst>
        </pc:picChg>
        <pc:picChg chg="del">
          <ac:chgData name="Yoel Kortick" userId="167978f5-7f40-4909-85d5-d4149554ad4e" providerId="ADAL" clId="{D5FD8459-2B5C-48A5-9673-8D128202ED48}" dt="2026-03-21T17:48:55.528" v="1865" actId="478"/>
          <ac:picMkLst>
            <pc:docMk/>
            <pc:sldMk cId="4047769084" sldId="2232"/>
            <ac:picMk id="6" creationId="{9BF53B01-3A36-E918-AAF1-6C3FBFBF9719}"/>
          </ac:picMkLst>
        </pc:picChg>
      </pc:sldChg>
      <pc:sldChg chg="addSp delSp modSp mod">
        <pc:chgData name="Yoel Kortick" userId="167978f5-7f40-4909-85d5-d4149554ad4e" providerId="ADAL" clId="{D5FD8459-2B5C-48A5-9673-8D128202ED48}" dt="2026-03-21T17:50:32.698" v="1892" actId="208"/>
        <pc:sldMkLst>
          <pc:docMk/>
          <pc:sldMk cId="102037721" sldId="2234"/>
        </pc:sldMkLst>
        <pc:spChg chg="mod">
          <ac:chgData name="Yoel Kortick" userId="167978f5-7f40-4909-85d5-d4149554ad4e" providerId="ADAL" clId="{D5FD8459-2B5C-48A5-9673-8D128202ED48}" dt="2026-03-21T17:50:14.238" v="1889" actId="14100"/>
          <ac:spMkLst>
            <pc:docMk/>
            <pc:sldMk cId="102037721" sldId="2234"/>
            <ac:spMk id="7" creationId="{CB53DA5F-E484-50F0-FBD1-449794A2118F}"/>
          </ac:spMkLst>
        </pc:spChg>
        <pc:spChg chg="mod">
          <ac:chgData name="Yoel Kortick" userId="167978f5-7f40-4909-85d5-d4149554ad4e" providerId="ADAL" clId="{D5FD8459-2B5C-48A5-9673-8D128202ED48}" dt="2026-03-21T17:50:08.905" v="1887" actId="14100"/>
          <ac:spMkLst>
            <pc:docMk/>
            <pc:sldMk cId="102037721" sldId="2234"/>
            <ac:spMk id="15" creationId="{2EB00E89-3508-3197-A8E7-A5596C8DE04A}"/>
          </ac:spMkLst>
        </pc:spChg>
        <pc:spChg chg="mod">
          <ac:chgData name="Yoel Kortick" userId="167978f5-7f40-4909-85d5-d4149554ad4e" providerId="ADAL" clId="{D5FD8459-2B5C-48A5-9673-8D128202ED48}" dt="2026-03-21T17:50:27.041" v="1891" actId="14100"/>
          <ac:spMkLst>
            <pc:docMk/>
            <pc:sldMk cId="102037721" sldId="2234"/>
            <ac:spMk id="18" creationId="{9AA1DDA3-456D-E43D-4A68-26AFD28288C7}"/>
          </ac:spMkLst>
        </pc:spChg>
        <pc:picChg chg="del">
          <ac:chgData name="Yoel Kortick" userId="167978f5-7f40-4909-85d5-d4149554ad4e" providerId="ADAL" clId="{D5FD8459-2B5C-48A5-9673-8D128202ED48}" dt="2026-03-21T17:49:59.916" v="1882" actId="478"/>
          <ac:picMkLst>
            <pc:docMk/>
            <pc:sldMk cId="102037721" sldId="2234"/>
            <ac:picMk id="5" creationId="{2CDC3AC7-51BE-C285-2587-D49C1EE47E72}"/>
          </ac:picMkLst>
        </pc:picChg>
        <pc:picChg chg="add mod ord">
          <ac:chgData name="Yoel Kortick" userId="167978f5-7f40-4909-85d5-d4149554ad4e" providerId="ADAL" clId="{D5FD8459-2B5C-48A5-9673-8D128202ED48}" dt="2026-03-21T17:50:32.698" v="1892" actId="208"/>
          <ac:picMkLst>
            <pc:docMk/>
            <pc:sldMk cId="102037721" sldId="2234"/>
            <ac:picMk id="6" creationId="{77068294-4EAB-6464-4BF0-7F5402BF444F}"/>
          </ac:picMkLst>
        </pc:picChg>
      </pc:sldChg>
      <pc:sldChg chg="addSp delSp modSp mod">
        <pc:chgData name="Yoel Kortick" userId="167978f5-7f40-4909-85d5-d4149554ad4e" providerId="ADAL" clId="{D5FD8459-2B5C-48A5-9673-8D128202ED48}" dt="2026-03-21T17:51:25.985" v="1904" actId="208"/>
        <pc:sldMkLst>
          <pc:docMk/>
          <pc:sldMk cId="3040970960" sldId="2235"/>
        </pc:sldMkLst>
        <pc:spChg chg="mod">
          <ac:chgData name="Yoel Kortick" userId="167978f5-7f40-4909-85d5-d4149554ad4e" providerId="ADAL" clId="{D5FD8459-2B5C-48A5-9673-8D128202ED48}" dt="2026-03-21T17:51:12.446" v="1896" actId="14100"/>
          <ac:spMkLst>
            <pc:docMk/>
            <pc:sldMk cId="3040970960" sldId="2235"/>
            <ac:spMk id="6" creationId="{201FA5AE-0B0E-B51B-43B7-B67BC1088203}"/>
          </ac:spMkLst>
        </pc:spChg>
        <pc:spChg chg="mod">
          <ac:chgData name="Yoel Kortick" userId="167978f5-7f40-4909-85d5-d4149554ad4e" providerId="ADAL" clId="{D5FD8459-2B5C-48A5-9673-8D128202ED48}" dt="2026-03-21T17:51:23.230" v="1903" actId="1038"/>
          <ac:spMkLst>
            <pc:docMk/>
            <pc:sldMk cId="3040970960" sldId="2235"/>
            <ac:spMk id="11" creationId="{552BEE34-C5A1-780D-AE69-69FB21E98198}"/>
          </ac:spMkLst>
        </pc:spChg>
        <pc:spChg chg="mod">
          <ac:chgData name="Yoel Kortick" userId="167978f5-7f40-4909-85d5-d4149554ad4e" providerId="ADAL" clId="{D5FD8459-2B5C-48A5-9673-8D128202ED48}" dt="2026-03-21T17:51:19.274" v="1898" actId="14100"/>
          <ac:spMkLst>
            <pc:docMk/>
            <pc:sldMk cId="3040970960" sldId="2235"/>
            <ac:spMk id="12" creationId="{72E1BD9C-CAAC-9811-F55D-5FC6908D4949}"/>
          </ac:spMkLst>
        </pc:spChg>
        <pc:picChg chg="del">
          <ac:chgData name="Yoel Kortick" userId="167978f5-7f40-4909-85d5-d4149554ad4e" providerId="ADAL" clId="{D5FD8459-2B5C-48A5-9673-8D128202ED48}" dt="2026-03-21T17:51:03.284" v="1893" actId="478"/>
          <ac:picMkLst>
            <pc:docMk/>
            <pc:sldMk cId="3040970960" sldId="2235"/>
            <ac:picMk id="4" creationId="{AB37AE46-3951-BAEA-C4DF-DEB9D7EA9883}"/>
          </ac:picMkLst>
        </pc:picChg>
        <pc:picChg chg="add mod ord">
          <ac:chgData name="Yoel Kortick" userId="167978f5-7f40-4909-85d5-d4149554ad4e" providerId="ADAL" clId="{D5FD8459-2B5C-48A5-9673-8D128202ED48}" dt="2026-03-21T17:51:25.985" v="1904" actId="208"/>
          <ac:picMkLst>
            <pc:docMk/>
            <pc:sldMk cId="3040970960" sldId="2235"/>
            <ac:picMk id="5" creationId="{B37B8439-8E8C-BF23-8CD9-FDB9E873D709}"/>
          </ac:picMkLst>
        </pc:picChg>
      </pc:sldChg>
      <pc:sldChg chg="addSp delSp modSp mod">
        <pc:chgData name="Yoel Kortick" userId="167978f5-7f40-4909-85d5-d4149554ad4e" providerId="ADAL" clId="{D5FD8459-2B5C-48A5-9673-8D128202ED48}" dt="2026-03-21T17:52:35.400" v="1911" actId="208"/>
        <pc:sldMkLst>
          <pc:docMk/>
          <pc:sldMk cId="1484379013" sldId="2236"/>
        </pc:sldMkLst>
        <pc:spChg chg="mod">
          <ac:chgData name="Yoel Kortick" userId="167978f5-7f40-4909-85d5-d4149554ad4e" providerId="ADAL" clId="{D5FD8459-2B5C-48A5-9673-8D128202ED48}" dt="2026-03-21T17:52:33.334" v="1910" actId="1076"/>
          <ac:spMkLst>
            <pc:docMk/>
            <pc:sldMk cId="1484379013" sldId="2236"/>
            <ac:spMk id="11" creationId="{BFD071D7-A959-5BCF-FC00-9B9B816FF4F5}"/>
          </ac:spMkLst>
        </pc:spChg>
        <pc:spChg chg="mod">
          <ac:chgData name="Yoel Kortick" userId="167978f5-7f40-4909-85d5-d4149554ad4e" providerId="ADAL" clId="{D5FD8459-2B5C-48A5-9673-8D128202ED48}" dt="2026-03-21T17:52:30.933" v="1909" actId="14100"/>
          <ac:spMkLst>
            <pc:docMk/>
            <pc:sldMk cId="1484379013" sldId="2236"/>
            <ac:spMk id="12" creationId="{52BA7879-9FC4-780F-B3EC-7EA5A43AC5FC}"/>
          </ac:spMkLst>
        </pc:spChg>
        <pc:picChg chg="add mod ord">
          <ac:chgData name="Yoel Kortick" userId="167978f5-7f40-4909-85d5-d4149554ad4e" providerId="ADAL" clId="{D5FD8459-2B5C-48A5-9673-8D128202ED48}" dt="2026-03-21T17:52:35.400" v="1911" actId="208"/>
          <ac:picMkLst>
            <pc:docMk/>
            <pc:sldMk cId="1484379013" sldId="2236"/>
            <ac:picMk id="4" creationId="{5D3FEC4F-54C8-50A2-E9A0-FE3C30EF8F04}"/>
          </ac:picMkLst>
        </pc:picChg>
        <pc:picChg chg="del">
          <ac:chgData name="Yoel Kortick" userId="167978f5-7f40-4909-85d5-d4149554ad4e" providerId="ADAL" clId="{D5FD8459-2B5C-48A5-9673-8D128202ED48}" dt="2026-03-21T17:52:22.678" v="1905" actId="478"/>
          <ac:picMkLst>
            <pc:docMk/>
            <pc:sldMk cId="1484379013" sldId="2236"/>
            <ac:picMk id="5" creationId="{33A6C172-9D1F-C5B9-BF74-50ED07238D05}"/>
          </ac:picMkLst>
        </pc:picChg>
      </pc:sldChg>
      <pc:sldChg chg="addSp delSp modSp mod">
        <pc:chgData name="Yoel Kortick" userId="167978f5-7f40-4909-85d5-d4149554ad4e" providerId="ADAL" clId="{D5FD8459-2B5C-48A5-9673-8D128202ED48}" dt="2026-03-21T17:54:52.830" v="1916" actId="14100"/>
        <pc:sldMkLst>
          <pc:docMk/>
          <pc:sldMk cId="3940161899" sldId="2237"/>
        </pc:sldMkLst>
        <pc:spChg chg="mod">
          <ac:chgData name="Yoel Kortick" userId="167978f5-7f40-4909-85d5-d4149554ad4e" providerId="ADAL" clId="{D5FD8459-2B5C-48A5-9673-8D128202ED48}" dt="2026-03-21T17:54:49.251" v="1915" actId="1076"/>
          <ac:spMkLst>
            <pc:docMk/>
            <pc:sldMk cId="3940161899" sldId="2237"/>
            <ac:spMk id="6" creationId="{AFF1E5C8-DA7D-72B4-C263-93916D70555F}"/>
          </ac:spMkLst>
        </pc:spChg>
        <pc:picChg chg="del">
          <ac:chgData name="Yoel Kortick" userId="167978f5-7f40-4909-85d5-d4149554ad4e" providerId="ADAL" clId="{D5FD8459-2B5C-48A5-9673-8D128202ED48}" dt="2026-03-21T17:54:40.823" v="1912" actId="478"/>
          <ac:picMkLst>
            <pc:docMk/>
            <pc:sldMk cId="3940161899" sldId="2237"/>
            <ac:picMk id="4" creationId="{BA537CF2-2C17-C250-2884-D3734488AB62}"/>
          </ac:picMkLst>
        </pc:picChg>
        <pc:picChg chg="add mod ord">
          <ac:chgData name="Yoel Kortick" userId="167978f5-7f40-4909-85d5-d4149554ad4e" providerId="ADAL" clId="{D5FD8459-2B5C-48A5-9673-8D128202ED48}" dt="2026-03-21T17:54:44.865" v="1914" actId="167"/>
          <ac:picMkLst>
            <pc:docMk/>
            <pc:sldMk cId="3940161899" sldId="2237"/>
            <ac:picMk id="7" creationId="{9A2875B4-7383-B6FE-846A-0BFB0D4178B2}"/>
          </ac:picMkLst>
        </pc:picChg>
        <pc:cxnChg chg="mod">
          <ac:chgData name="Yoel Kortick" userId="167978f5-7f40-4909-85d5-d4149554ad4e" providerId="ADAL" clId="{D5FD8459-2B5C-48A5-9673-8D128202ED48}" dt="2026-03-21T17:54:52.830" v="1916" actId="14100"/>
          <ac:cxnSpMkLst>
            <pc:docMk/>
            <pc:sldMk cId="3940161899" sldId="2237"/>
            <ac:cxnSpMk id="5" creationId="{8D7D6122-167D-AE0C-FA74-992232F74A2D}"/>
          </ac:cxnSpMkLst>
        </pc:cxnChg>
      </pc:sldChg>
      <pc:sldChg chg="addSp delSp modSp mod">
        <pc:chgData name="Yoel Kortick" userId="167978f5-7f40-4909-85d5-d4149554ad4e" providerId="ADAL" clId="{D5FD8459-2B5C-48A5-9673-8D128202ED48}" dt="2026-03-21T17:55:26.462" v="1922" actId="208"/>
        <pc:sldMkLst>
          <pc:docMk/>
          <pc:sldMk cId="800618588" sldId="2238"/>
        </pc:sldMkLst>
        <pc:picChg chg="del">
          <ac:chgData name="Yoel Kortick" userId="167978f5-7f40-4909-85d5-d4149554ad4e" providerId="ADAL" clId="{D5FD8459-2B5C-48A5-9673-8D128202ED48}" dt="2026-03-21T17:55:18.415" v="1917" actId="478"/>
          <ac:picMkLst>
            <pc:docMk/>
            <pc:sldMk cId="800618588" sldId="2238"/>
            <ac:picMk id="4" creationId="{FA87E1D2-BF5A-E92A-9A22-90B426922C66}"/>
          </ac:picMkLst>
        </pc:picChg>
        <pc:picChg chg="add mod ord">
          <ac:chgData name="Yoel Kortick" userId="167978f5-7f40-4909-85d5-d4149554ad4e" providerId="ADAL" clId="{D5FD8459-2B5C-48A5-9673-8D128202ED48}" dt="2026-03-21T17:55:26.462" v="1922" actId="208"/>
          <ac:picMkLst>
            <pc:docMk/>
            <pc:sldMk cId="800618588" sldId="2238"/>
            <ac:picMk id="5" creationId="{47477919-4B9D-3A54-5051-FFE92C8A8D7C}"/>
          </ac:picMkLst>
        </pc:picChg>
      </pc:sldChg>
      <pc:sldChg chg="addSp delSp modSp mod">
        <pc:chgData name="Yoel Kortick" userId="167978f5-7f40-4909-85d5-d4149554ad4e" providerId="ADAL" clId="{D5FD8459-2B5C-48A5-9673-8D128202ED48}" dt="2026-03-21T17:56:34.810" v="1936" actId="11529"/>
        <pc:sldMkLst>
          <pc:docMk/>
          <pc:sldMk cId="3777818489" sldId="2239"/>
        </pc:sldMkLst>
        <pc:spChg chg="mod">
          <ac:chgData name="Yoel Kortick" userId="167978f5-7f40-4909-85d5-d4149554ad4e" providerId="ADAL" clId="{D5FD8459-2B5C-48A5-9673-8D128202ED48}" dt="2026-03-21T17:56:16.875" v="1930" actId="14100"/>
          <ac:spMkLst>
            <pc:docMk/>
            <pc:sldMk cId="3777818489" sldId="2239"/>
            <ac:spMk id="5" creationId="{BF99B6DE-548C-A09B-4C81-B475AEB12928}"/>
          </ac:spMkLst>
        </pc:spChg>
        <pc:spChg chg="add mod">
          <ac:chgData name="Yoel Kortick" userId="167978f5-7f40-4909-85d5-d4149554ad4e" providerId="ADAL" clId="{D5FD8459-2B5C-48A5-9673-8D128202ED48}" dt="2026-03-21T17:56:22.840" v="1933" actId="14100"/>
          <ac:spMkLst>
            <pc:docMk/>
            <pc:sldMk cId="3777818489" sldId="2239"/>
            <ac:spMk id="6" creationId="{27811976-6531-5130-AA11-FC0F7472C30B}"/>
          </ac:spMkLst>
        </pc:spChg>
        <pc:spChg chg="add mod">
          <ac:chgData name="Yoel Kortick" userId="167978f5-7f40-4909-85d5-d4149554ad4e" providerId="ADAL" clId="{D5FD8459-2B5C-48A5-9673-8D128202ED48}" dt="2026-03-21T17:56:28.610" v="1935" actId="14100"/>
          <ac:spMkLst>
            <pc:docMk/>
            <pc:sldMk cId="3777818489" sldId="2239"/>
            <ac:spMk id="9" creationId="{609D29A7-2949-8586-2213-796427C2FAD3}"/>
          </ac:spMkLst>
        </pc:spChg>
        <pc:picChg chg="add mod">
          <ac:chgData name="Yoel Kortick" userId="167978f5-7f40-4909-85d5-d4149554ad4e" providerId="ADAL" clId="{D5FD8459-2B5C-48A5-9673-8D128202ED48}" dt="2026-03-21T17:55:51.953" v="1924"/>
          <ac:picMkLst>
            <pc:docMk/>
            <pc:sldMk cId="3777818489" sldId="2239"/>
            <ac:picMk id="2" creationId="{B5645581-21B9-35E1-93D7-F576CE6199B1}"/>
          </ac:picMkLst>
        </pc:picChg>
        <pc:picChg chg="add mod ord">
          <ac:chgData name="Yoel Kortick" userId="167978f5-7f40-4909-85d5-d4149554ad4e" providerId="ADAL" clId="{D5FD8459-2B5C-48A5-9673-8D128202ED48}" dt="2026-03-21T17:56:13.171" v="1928" actId="1076"/>
          <ac:picMkLst>
            <pc:docMk/>
            <pc:sldMk cId="3777818489" sldId="2239"/>
            <ac:picMk id="4" creationId="{57E0EB5C-3785-7DF9-08D7-BDA7850BA244}"/>
          </ac:picMkLst>
        </pc:picChg>
        <pc:picChg chg="del">
          <ac:chgData name="Yoel Kortick" userId="167978f5-7f40-4909-85d5-d4149554ad4e" providerId="ADAL" clId="{D5FD8459-2B5C-48A5-9673-8D128202ED48}" dt="2026-03-21T17:55:51.041" v="1923" actId="478"/>
          <ac:picMkLst>
            <pc:docMk/>
            <pc:sldMk cId="3777818489" sldId="2239"/>
            <ac:picMk id="8" creationId="{0D8A8FBF-6F96-AA5C-96A0-3D5AE127988B}"/>
          </ac:picMkLst>
        </pc:picChg>
        <pc:cxnChg chg="add">
          <ac:chgData name="Yoel Kortick" userId="167978f5-7f40-4909-85d5-d4149554ad4e" providerId="ADAL" clId="{D5FD8459-2B5C-48A5-9673-8D128202ED48}" dt="2026-03-21T17:56:34.810" v="1936" actId="11529"/>
          <ac:cxnSpMkLst>
            <pc:docMk/>
            <pc:sldMk cId="3777818489" sldId="2239"/>
            <ac:cxnSpMk id="11" creationId="{6BA21C2F-FDF6-A97D-195B-6B594CC5B2FC}"/>
          </ac:cxnSpMkLst>
        </pc:cxnChg>
      </pc:sldChg>
      <pc:sldChg chg="addSp delSp modSp mod">
        <pc:chgData name="Yoel Kortick" userId="167978f5-7f40-4909-85d5-d4149554ad4e" providerId="ADAL" clId="{D5FD8459-2B5C-48A5-9673-8D128202ED48}" dt="2026-03-21T17:59:12.075" v="1944" actId="167"/>
        <pc:sldMkLst>
          <pc:docMk/>
          <pc:sldMk cId="1705223297" sldId="2240"/>
        </pc:sldMkLst>
        <pc:picChg chg="add mod ord">
          <ac:chgData name="Yoel Kortick" userId="167978f5-7f40-4909-85d5-d4149554ad4e" providerId="ADAL" clId="{D5FD8459-2B5C-48A5-9673-8D128202ED48}" dt="2026-03-21T17:59:12.075" v="1944" actId="167"/>
          <ac:picMkLst>
            <pc:docMk/>
            <pc:sldMk cId="1705223297" sldId="2240"/>
            <ac:picMk id="5" creationId="{60C254C1-9796-7D04-48CA-A9A86EA7EA1D}"/>
          </ac:picMkLst>
        </pc:picChg>
        <pc:picChg chg="del">
          <ac:chgData name="Yoel Kortick" userId="167978f5-7f40-4909-85d5-d4149554ad4e" providerId="ADAL" clId="{D5FD8459-2B5C-48A5-9673-8D128202ED48}" dt="2026-03-21T17:58:54.545" v="1937" actId="478"/>
          <ac:picMkLst>
            <pc:docMk/>
            <pc:sldMk cId="1705223297" sldId="2240"/>
            <ac:picMk id="6" creationId="{6467B715-AFF8-B9A8-C25C-193CDEEA0E46}"/>
          </ac:picMkLst>
        </pc:picChg>
      </pc:sldChg>
      <pc:sldChg chg="addSp delSp modSp mod">
        <pc:chgData name="Yoel Kortick" userId="167978f5-7f40-4909-85d5-d4149554ad4e" providerId="ADAL" clId="{D5FD8459-2B5C-48A5-9673-8D128202ED48}" dt="2026-03-21T17:59:41.668" v="1952" actId="208"/>
        <pc:sldMkLst>
          <pc:docMk/>
          <pc:sldMk cId="3803726998" sldId="2241"/>
        </pc:sldMkLst>
        <pc:spChg chg="mod">
          <ac:chgData name="Yoel Kortick" userId="167978f5-7f40-4909-85d5-d4149554ad4e" providerId="ADAL" clId="{D5FD8459-2B5C-48A5-9673-8D128202ED48}" dt="2026-03-21T17:59:37.479" v="1951" actId="1076"/>
          <ac:spMkLst>
            <pc:docMk/>
            <pc:sldMk cId="3803726998" sldId="2241"/>
            <ac:spMk id="6" creationId="{DD01D064-B7CF-1C60-ED33-1EBA983271A1}"/>
          </ac:spMkLst>
        </pc:spChg>
        <pc:picChg chg="add mod ord">
          <ac:chgData name="Yoel Kortick" userId="167978f5-7f40-4909-85d5-d4149554ad4e" providerId="ADAL" clId="{D5FD8459-2B5C-48A5-9673-8D128202ED48}" dt="2026-03-21T17:59:41.668" v="1952" actId="208"/>
          <ac:picMkLst>
            <pc:docMk/>
            <pc:sldMk cId="3803726998" sldId="2241"/>
            <ac:picMk id="4" creationId="{AD42A74D-D886-8F64-3F4C-4CDB9571A16C}"/>
          </ac:picMkLst>
        </pc:picChg>
        <pc:picChg chg="del">
          <ac:chgData name="Yoel Kortick" userId="167978f5-7f40-4909-85d5-d4149554ad4e" providerId="ADAL" clId="{D5FD8459-2B5C-48A5-9673-8D128202ED48}" dt="2026-03-21T17:59:17.851" v="1945" actId="478"/>
          <ac:picMkLst>
            <pc:docMk/>
            <pc:sldMk cId="3803726998" sldId="2241"/>
            <ac:picMk id="7" creationId="{6E548406-9A71-680B-0706-36A6AF50C348}"/>
          </ac:picMkLst>
        </pc:picChg>
      </pc:sldChg>
      <pc:sldChg chg="addSp delSp modSp mod">
        <pc:chgData name="Yoel Kortick" userId="167978f5-7f40-4909-85d5-d4149554ad4e" providerId="ADAL" clId="{D5FD8459-2B5C-48A5-9673-8D128202ED48}" dt="2026-03-21T18:00:32.487" v="1961" actId="1076"/>
        <pc:sldMkLst>
          <pc:docMk/>
          <pc:sldMk cId="2159681699" sldId="2246"/>
        </pc:sldMkLst>
        <pc:spChg chg="mod">
          <ac:chgData name="Yoel Kortick" userId="167978f5-7f40-4909-85d5-d4149554ad4e" providerId="ADAL" clId="{D5FD8459-2B5C-48A5-9673-8D128202ED48}" dt="2026-03-21T18:00:32.487" v="1961" actId="1076"/>
          <ac:spMkLst>
            <pc:docMk/>
            <pc:sldMk cId="2159681699" sldId="2246"/>
            <ac:spMk id="15" creationId="{2181348D-4F3E-3FA4-F097-ED9E6D9335B0}"/>
          </ac:spMkLst>
        </pc:spChg>
        <pc:picChg chg="del">
          <ac:chgData name="Yoel Kortick" userId="167978f5-7f40-4909-85d5-d4149554ad4e" providerId="ADAL" clId="{D5FD8459-2B5C-48A5-9673-8D128202ED48}" dt="2026-03-21T18:00:08.623" v="1953" actId="478"/>
          <ac:picMkLst>
            <pc:docMk/>
            <pc:sldMk cId="2159681699" sldId="2246"/>
            <ac:picMk id="4" creationId="{69F4F07E-9CEF-9B41-6C9F-EB017DAFA397}"/>
          </ac:picMkLst>
        </pc:picChg>
        <pc:picChg chg="add mod ord">
          <ac:chgData name="Yoel Kortick" userId="167978f5-7f40-4909-85d5-d4149554ad4e" providerId="ADAL" clId="{D5FD8459-2B5C-48A5-9673-8D128202ED48}" dt="2026-03-21T18:00:28.296" v="1960" actId="1076"/>
          <ac:picMkLst>
            <pc:docMk/>
            <pc:sldMk cId="2159681699" sldId="2246"/>
            <ac:picMk id="5" creationId="{91A81BBC-CECE-AC69-A7B6-64590B348F80}"/>
          </ac:picMkLst>
        </pc:picChg>
      </pc:sldChg>
      <pc:sldChg chg="addSp delSp modSp mod">
        <pc:chgData name="Yoel Kortick" userId="167978f5-7f40-4909-85d5-d4149554ad4e" providerId="ADAL" clId="{D5FD8459-2B5C-48A5-9673-8D128202ED48}" dt="2026-03-21T18:01:12.016" v="1975" actId="1036"/>
        <pc:sldMkLst>
          <pc:docMk/>
          <pc:sldMk cId="1421432544" sldId="2247"/>
        </pc:sldMkLst>
        <pc:spChg chg="mod">
          <ac:chgData name="Yoel Kortick" userId="167978f5-7f40-4909-85d5-d4149554ad4e" providerId="ADAL" clId="{D5FD8459-2B5C-48A5-9673-8D128202ED48}" dt="2026-03-21T18:01:12.016" v="1975" actId="1036"/>
          <ac:spMkLst>
            <pc:docMk/>
            <pc:sldMk cId="1421432544" sldId="2247"/>
            <ac:spMk id="15" creationId="{C6A55078-8D8C-D6B0-B69C-5A5ECE965524}"/>
          </ac:spMkLst>
        </pc:spChg>
        <pc:picChg chg="add mod ord">
          <ac:chgData name="Yoel Kortick" userId="167978f5-7f40-4909-85d5-d4149554ad4e" providerId="ADAL" clId="{D5FD8459-2B5C-48A5-9673-8D128202ED48}" dt="2026-03-21T18:01:03.972" v="1964" actId="167"/>
          <ac:picMkLst>
            <pc:docMk/>
            <pc:sldMk cId="1421432544" sldId="2247"/>
            <ac:picMk id="2" creationId="{3CF6C232-B92A-BC67-32B8-490D2876BDE6}"/>
          </ac:picMkLst>
        </pc:picChg>
        <pc:picChg chg="del">
          <ac:chgData name="Yoel Kortick" userId="167978f5-7f40-4909-85d5-d4149554ad4e" providerId="ADAL" clId="{D5FD8459-2B5C-48A5-9673-8D128202ED48}" dt="2026-03-21T18:01:00.541" v="1962" actId="478"/>
          <ac:picMkLst>
            <pc:docMk/>
            <pc:sldMk cId="1421432544" sldId="2247"/>
            <ac:picMk id="5" creationId="{3176EF13-D4A4-90E8-5FFE-9A3B0D43DCB9}"/>
          </ac:picMkLst>
        </pc:picChg>
      </pc:sldChg>
      <pc:sldChg chg="addSp delSp modSp mod">
        <pc:chgData name="Yoel Kortick" userId="167978f5-7f40-4909-85d5-d4149554ad4e" providerId="ADAL" clId="{D5FD8459-2B5C-48A5-9673-8D128202ED48}" dt="2026-03-21T18:02:29.785" v="1985" actId="208"/>
        <pc:sldMkLst>
          <pc:docMk/>
          <pc:sldMk cId="1211327715" sldId="2248"/>
        </pc:sldMkLst>
        <pc:spChg chg="mod">
          <ac:chgData name="Yoel Kortick" userId="167978f5-7f40-4909-85d5-d4149554ad4e" providerId="ADAL" clId="{D5FD8459-2B5C-48A5-9673-8D128202ED48}" dt="2026-03-21T18:02:27.991" v="1984" actId="14100"/>
          <ac:spMkLst>
            <pc:docMk/>
            <pc:sldMk cId="1211327715" sldId="2248"/>
            <ac:spMk id="17" creationId="{4AD13B5D-AC93-58C3-926E-6D2C4A323AB5}"/>
          </ac:spMkLst>
        </pc:spChg>
        <pc:picChg chg="del">
          <ac:chgData name="Yoel Kortick" userId="167978f5-7f40-4909-85d5-d4149554ad4e" providerId="ADAL" clId="{D5FD8459-2B5C-48A5-9673-8D128202ED48}" dt="2026-03-21T18:02:10.835" v="1976" actId="478"/>
          <ac:picMkLst>
            <pc:docMk/>
            <pc:sldMk cId="1211327715" sldId="2248"/>
            <ac:picMk id="4" creationId="{1E97D334-1AA2-550A-8504-F664A9B64187}"/>
          </ac:picMkLst>
        </pc:picChg>
        <pc:picChg chg="add mod ord">
          <ac:chgData name="Yoel Kortick" userId="167978f5-7f40-4909-85d5-d4149554ad4e" providerId="ADAL" clId="{D5FD8459-2B5C-48A5-9673-8D128202ED48}" dt="2026-03-21T18:02:29.785" v="1985" actId="208"/>
          <ac:picMkLst>
            <pc:docMk/>
            <pc:sldMk cId="1211327715" sldId="2248"/>
            <ac:picMk id="5" creationId="{3F7FF8C1-9B1C-F697-30F8-6C2D96AF9901}"/>
          </ac:picMkLst>
        </pc:picChg>
      </pc:sldChg>
      <pc:sldChg chg="modSp">
        <pc:chgData name="Yoel Kortick" userId="167978f5-7f40-4909-85d5-d4149554ad4e" providerId="ADAL" clId="{D5FD8459-2B5C-48A5-9673-8D128202ED48}" dt="2026-03-21T18:04:26.523" v="1989"/>
        <pc:sldMkLst>
          <pc:docMk/>
          <pc:sldMk cId="102528547" sldId="2252"/>
        </pc:sldMkLst>
        <pc:spChg chg="mod">
          <ac:chgData name="Yoel Kortick" userId="167978f5-7f40-4909-85d5-d4149554ad4e" providerId="ADAL" clId="{D5FD8459-2B5C-48A5-9673-8D128202ED48}" dt="2026-03-21T18:03:48.175" v="1987"/>
          <ac:spMkLst>
            <pc:docMk/>
            <pc:sldMk cId="102528547" sldId="2252"/>
            <ac:spMk id="3" creationId="{A9F29A09-A067-CC23-1159-09526A2748DA}"/>
          </ac:spMkLst>
        </pc:spChg>
        <pc:spChg chg="mod">
          <ac:chgData name="Yoel Kortick" userId="167978f5-7f40-4909-85d5-d4149554ad4e" providerId="ADAL" clId="{D5FD8459-2B5C-48A5-9673-8D128202ED48}" dt="2026-03-21T18:04:26.523" v="1989"/>
          <ac:spMkLst>
            <pc:docMk/>
            <pc:sldMk cId="102528547" sldId="2252"/>
            <ac:spMk id="4" creationId="{55D23CB0-920F-5BD4-92B5-4237BD0A2A1A}"/>
          </ac:spMkLst>
        </pc:spChg>
      </pc:sldChg>
      <pc:sldChg chg="modSp del">
        <pc:chgData name="Yoel Kortick" userId="167978f5-7f40-4909-85d5-d4149554ad4e" providerId="ADAL" clId="{D5FD8459-2B5C-48A5-9673-8D128202ED48}" dt="2026-03-21T18:18:10.070" v="2135" actId="47"/>
        <pc:sldMkLst>
          <pc:docMk/>
          <pc:sldMk cId="634003211" sldId="2253"/>
        </pc:sldMkLst>
        <pc:spChg chg="mod">
          <ac:chgData name="Yoel Kortick" userId="167978f5-7f40-4909-85d5-d4149554ad4e" providerId="ADAL" clId="{D5FD8459-2B5C-48A5-9673-8D128202ED48}" dt="2026-03-21T18:03:48.175" v="1987"/>
          <ac:spMkLst>
            <pc:docMk/>
            <pc:sldMk cId="634003211" sldId="2253"/>
            <ac:spMk id="3" creationId="{DADA5C8C-C260-41D0-E75C-5150E1800EBC}"/>
          </ac:spMkLst>
        </pc:spChg>
      </pc:sldChg>
      <pc:sldChg chg="modSp del">
        <pc:chgData name="Yoel Kortick" userId="167978f5-7f40-4909-85d5-d4149554ad4e" providerId="ADAL" clId="{D5FD8459-2B5C-48A5-9673-8D128202ED48}" dt="2026-03-21T18:18:11.110" v="2136" actId="47"/>
        <pc:sldMkLst>
          <pc:docMk/>
          <pc:sldMk cId="2887770983" sldId="2254"/>
        </pc:sldMkLst>
        <pc:spChg chg="mod">
          <ac:chgData name="Yoel Kortick" userId="167978f5-7f40-4909-85d5-d4149554ad4e" providerId="ADAL" clId="{D5FD8459-2B5C-48A5-9673-8D128202ED48}" dt="2026-03-21T18:03:48.175" v="1987"/>
          <ac:spMkLst>
            <pc:docMk/>
            <pc:sldMk cId="2887770983" sldId="2254"/>
            <ac:spMk id="3" creationId="{A1EB2910-0229-7C58-6EBE-B140BA019C09}"/>
          </ac:spMkLst>
        </pc:spChg>
      </pc:sldChg>
      <pc:sldChg chg="addSp delSp modSp mod">
        <pc:chgData name="Yoel Kortick" userId="167978f5-7f40-4909-85d5-d4149554ad4e" providerId="ADAL" clId="{D5FD8459-2B5C-48A5-9673-8D128202ED48}" dt="2026-03-21T18:19:59.058" v="2166" actId="208"/>
        <pc:sldMkLst>
          <pc:docMk/>
          <pc:sldMk cId="388698469" sldId="2255"/>
        </pc:sldMkLst>
        <pc:spChg chg="mod">
          <ac:chgData name="Yoel Kortick" userId="167978f5-7f40-4909-85d5-d4149554ad4e" providerId="ADAL" clId="{D5FD8459-2B5C-48A5-9673-8D128202ED48}" dt="2026-03-21T18:03:48.175" v="1987"/>
          <ac:spMkLst>
            <pc:docMk/>
            <pc:sldMk cId="388698469" sldId="2255"/>
            <ac:spMk id="3" creationId="{5543A117-0023-571B-36B1-42CB37B9FC27}"/>
          </ac:spMkLst>
        </pc:spChg>
        <pc:spChg chg="mod">
          <ac:chgData name="Yoel Kortick" userId="167978f5-7f40-4909-85d5-d4149554ad4e" providerId="ADAL" clId="{D5FD8459-2B5C-48A5-9673-8D128202ED48}" dt="2026-03-21T18:19:49.738" v="2164" actId="1076"/>
          <ac:spMkLst>
            <pc:docMk/>
            <pc:sldMk cId="388698469" sldId="2255"/>
            <ac:spMk id="6" creationId="{7F77F095-852B-6400-290B-AFBEEC8F93CA}"/>
          </ac:spMkLst>
        </pc:spChg>
        <pc:spChg chg="mod">
          <ac:chgData name="Yoel Kortick" userId="167978f5-7f40-4909-85d5-d4149554ad4e" providerId="ADAL" clId="{D5FD8459-2B5C-48A5-9673-8D128202ED48}" dt="2026-03-21T18:19:42.640" v="2163" actId="1076"/>
          <ac:spMkLst>
            <pc:docMk/>
            <pc:sldMk cId="388698469" sldId="2255"/>
            <ac:spMk id="7" creationId="{A0E6BBB9-677D-C2E5-17AE-46D0CACE81D5}"/>
          </ac:spMkLst>
        </pc:spChg>
        <pc:spChg chg="mod">
          <ac:chgData name="Yoel Kortick" userId="167978f5-7f40-4909-85d5-d4149554ad4e" providerId="ADAL" clId="{D5FD8459-2B5C-48A5-9673-8D128202ED48}" dt="2026-03-21T18:19:36.696" v="2160" actId="1076"/>
          <ac:spMkLst>
            <pc:docMk/>
            <pc:sldMk cId="388698469" sldId="2255"/>
            <ac:spMk id="10" creationId="{44BC1190-A249-336A-FB6F-EC354E761A7F}"/>
          </ac:spMkLst>
        </pc:spChg>
        <pc:spChg chg="mod">
          <ac:chgData name="Yoel Kortick" userId="167978f5-7f40-4909-85d5-d4149554ad4e" providerId="ADAL" clId="{D5FD8459-2B5C-48A5-9673-8D128202ED48}" dt="2026-03-21T18:19:24.419" v="2156" actId="14100"/>
          <ac:spMkLst>
            <pc:docMk/>
            <pc:sldMk cId="388698469" sldId="2255"/>
            <ac:spMk id="13" creationId="{1415F727-0C81-AF58-854C-61B742A9CD61}"/>
          </ac:spMkLst>
        </pc:spChg>
        <pc:spChg chg="mod">
          <ac:chgData name="Yoel Kortick" userId="167978f5-7f40-4909-85d5-d4149554ad4e" providerId="ADAL" clId="{D5FD8459-2B5C-48A5-9673-8D128202ED48}" dt="2026-03-21T18:19:26.412" v="2157" actId="1076"/>
          <ac:spMkLst>
            <pc:docMk/>
            <pc:sldMk cId="388698469" sldId="2255"/>
            <ac:spMk id="23" creationId="{0AD35F8A-2E98-BD40-736B-22562C082310}"/>
          </ac:spMkLst>
        </pc:spChg>
        <pc:picChg chg="del">
          <ac:chgData name="Yoel Kortick" userId="167978f5-7f40-4909-85d5-d4149554ad4e" providerId="ADAL" clId="{D5FD8459-2B5C-48A5-9673-8D128202ED48}" dt="2026-03-21T18:19:12.118" v="2138" actId="478"/>
          <ac:picMkLst>
            <pc:docMk/>
            <pc:sldMk cId="388698469" sldId="2255"/>
            <ac:picMk id="5" creationId="{B7ED5D44-8D82-2211-A043-CB61E0A7F9DF}"/>
          </ac:picMkLst>
        </pc:picChg>
        <pc:picChg chg="add mod ord">
          <ac:chgData name="Yoel Kortick" userId="167978f5-7f40-4909-85d5-d4149554ad4e" providerId="ADAL" clId="{D5FD8459-2B5C-48A5-9673-8D128202ED48}" dt="2026-03-21T18:19:59.058" v="2166" actId="208"/>
          <ac:picMkLst>
            <pc:docMk/>
            <pc:sldMk cId="388698469" sldId="2255"/>
            <ac:picMk id="9" creationId="{25D0E2BE-75EF-9F14-91F0-AC3C3F28F791}"/>
          </ac:picMkLst>
        </pc:picChg>
        <pc:cxnChg chg="mod">
          <ac:chgData name="Yoel Kortick" userId="167978f5-7f40-4909-85d5-d4149554ad4e" providerId="ADAL" clId="{D5FD8459-2B5C-48A5-9673-8D128202ED48}" dt="2026-03-21T18:19:53.734" v="2165" actId="14100"/>
          <ac:cxnSpMkLst>
            <pc:docMk/>
            <pc:sldMk cId="388698469" sldId="2255"/>
            <ac:cxnSpMk id="8" creationId="{AA1C052C-FF35-F989-5995-2266EEBFE52F}"/>
          </ac:cxnSpMkLst>
        </pc:cxnChg>
        <pc:cxnChg chg="mod">
          <ac:chgData name="Yoel Kortick" userId="167978f5-7f40-4909-85d5-d4149554ad4e" providerId="ADAL" clId="{D5FD8459-2B5C-48A5-9673-8D128202ED48}" dt="2026-03-21T18:19:32.411" v="2159" actId="1076"/>
          <ac:cxnSpMkLst>
            <pc:docMk/>
            <pc:sldMk cId="388698469" sldId="2255"/>
            <ac:cxnSpMk id="20" creationId="{B067F38D-3E01-CB56-03DD-3D336C5ADBA8}"/>
          </ac:cxnSpMkLst>
        </pc:cxnChg>
        <pc:cxnChg chg="mod">
          <ac:chgData name="Yoel Kortick" userId="167978f5-7f40-4909-85d5-d4149554ad4e" providerId="ADAL" clId="{D5FD8459-2B5C-48A5-9673-8D128202ED48}" dt="2026-03-21T18:19:29.368" v="2158" actId="1076"/>
          <ac:cxnSpMkLst>
            <pc:docMk/>
            <pc:sldMk cId="388698469" sldId="2255"/>
            <ac:cxnSpMk id="25" creationId="{A5CAEAB6-6FDE-8F98-88D9-DC4471F60148}"/>
          </ac:cxnSpMkLst>
        </pc:cxnChg>
      </pc:sldChg>
      <pc:sldChg chg="addSp delSp modSp mod">
        <pc:chgData name="Yoel Kortick" userId="167978f5-7f40-4909-85d5-d4149554ad4e" providerId="ADAL" clId="{D5FD8459-2B5C-48A5-9673-8D128202ED48}" dt="2026-03-21T18:21:08.747" v="2174" actId="208"/>
        <pc:sldMkLst>
          <pc:docMk/>
          <pc:sldMk cId="3915090044" sldId="2256"/>
        </pc:sldMkLst>
        <pc:spChg chg="mod">
          <ac:chgData name="Yoel Kortick" userId="167978f5-7f40-4909-85d5-d4149554ad4e" providerId="ADAL" clId="{D5FD8459-2B5C-48A5-9673-8D128202ED48}" dt="2026-03-21T18:03:48.175" v="1987"/>
          <ac:spMkLst>
            <pc:docMk/>
            <pc:sldMk cId="3915090044" sldId="2256"/>
            <ac:spMk id="3" creationId="{B43DD159-6D52-C1D3-9155-474D2271AF93}"/>
          </ac:spMkLst>
        </pc:spChg>
        <pc:spChg chg="mod">
          <ac:chgData name="Yoel Kortick" userId="167978f5-7f40-4909-85d5-d4149554ad4e" providerId="ADAL" clId="{D5FD8459-2B5C-48A5-9673-8D128202ED48}" dt="2026-03-21T17:01:23.832" v="1273"/>
          <ac:spMkLst>
            <pc:docMk/>
            <pc:sldMk cId="3915090044" sldId="2256"/>
            <ac:spMk id="12" creationId="{7748683B-912E-1F21-4C60-B05D6A869E76}"/>
          </ac:spMkLst>
        </pc:spChg>
        <pc:picChg chg="del">
          <ac:chgData name="Yoel Kortick" userId="167978f5-7f40-4909-85d5-d4149554ad4e" providerId="ADAL" clId="{D5FD8459-2B5C-48A5-9673-8D128202ED48}" dt="2026-03-21T18:20:55.639" v="2167" actId="478"/>
          <ac:picMkLst>
            <pc:docMk/>
            <pc:sldMk cId="3915090044" sldId="2256"/>
            <ac:picMk id="4" creationId="{46C61B15-B7EE-2237-A0C3-3973EA33AB1C}"/>
          </ac:picMkLst>
        </pc:picChg>
        <pc:picChg chg="add mod ord">
          <ac:chgData name="Yoel Kortick" userId="167978f5-7f40-4909-85d5-d4149554ad4e" providerId="ADAL" clId="{D5FD8459-2B5C-48A5-9673-8D128202ED48}" dt="2026-03-21T18:21:08.747" v="2174" actId="208"/>
          <ac:picMkLst>
            <pc:docMk/>
            <pc:sldMk cId="3915090044" sldId="2256"/>
            <ac:picMk id="5" creationId="{F97492D7-9363-0F2E-C840-1CE581CC967C}"/>
          </ac:picMkLst>
        </pc:picChg>
      </pc:sldChg>
      <pc:sldChg chg="addSp delSp modSp mod">
        <pc:chgData name="Yoel Kortick" userId="167978f5-7f40-4909-85d5-d4149554ad4e" providerId="ADAL" clId="{D5FD8459-2B5C-48A5-9673-8D128202ED48}" dt="2026-03-21T18:23:21.692" v="2180" actId="167"/>
        <pc:sldMkLst>
          <pc:docMk/>
          <pc:sldMk cId="3797978378" sldId="2257"/>
        </pc:sldMkLst>
        <pc:spChg chg="mod">
          <ac:chgData name="Yoel Kortick" userId="167978f5-7f40-4909-85d5-d4149554ad4e" providerId="ADAL" clId="{D5FD8459-2B5C-48A5-9673-8D128202ED48}" dt="2026-03-21T18:03:48.175" v="1987"/>
          <ac:spMkLst>
            <pc:docMk/>
            <pc:sldMk cId="3797978378" sldId="2257"/>
            <ac:spMk id="3" creationId="{73E8CE01-D975-DDAE-7394-10DF7882E949}"/>
          </ac:spMkLst>
        </pc:spChg>
        <pc:spChg chg="mod">
          <ac:chgData name="Yoel Kortick" userId="167978f5-7f40-4909-85d5-d4149554ad4e" providerId="ADAL" clId="{D5FD8459-2B5C-48A5-9673-8D128202ED48}" dt="2026-03-21T18:22:54.266" v="2175"/>
          <ac:spMkLst>
            <pc:docMk/>
            <pc:sldMk cId="3797978378" sldId="2257"/>
            <ac:spMk id="4" creationId="{CE2171F7-10B7-28E3-6DA3-D3E6597CF797}"/>
          </ac:spMkLst>
        </pc:spChg>
        <pc:picChg chg="add mod ord">
          <ac:chgData name="Yoel Kortick" userId="167978f5-7f40-4909-85d5-d4149554ad4e" providerId="ADAL" clId="{D5FD8459-2B5C-48A5-9673-8D128202ED48}" dt="2026-03-21T18:23:21.692" v="2180" actId="167"/>
          <ac:picMkLst>
            <pc:docMk/>
            <pc:sldMk cId="3797978378" sldId="2257"/>
            <ac:picMk id="5" creationId="{A33135D0-A2A6-A70E-5A57-7E27F2291B11}"/>
          </ac:picMkLst>
        </pc:picChg>
        <pc:picChg chg="del">
          <ac:chgData name="Yoel Kortick" userId="167978f5-7f40-4909-85d5-d4149554ad4e" providerId="ADAL" clId="{D5FD8459-2B5C-48A5-9673-8D128202ED48}" dt="2026-03-21T18:23:12.232" v="2176" actId="478"/>
          <ac:picMkLst>
            <pc:docMk/>
            <pc:sldMk cId="3797978378" sldId="2257"/>
            <ac:picMk id="7" creationId="{C50FD0E7-9BF3-ADC4-7EAC-92FC510F50E6}"/>
          </ac:picMkLst>
        </pc:picChg>
      </pc:sldChg>
      <pc:sldChg chg="addSp delSp modSp mod">
        <pc:chgData name="Yoel Kortick" userId="167978f5-7f40-4909-85d5-d4149554ad4e" providerId="ADAL" clId="{D5FD8459-2B5C-48A5-9673-8D128202ED48}" dt="2026-03-21T18:27:34.627" v="2235" actId="14100"/>
        <pc:sldMkLst>
          <pc:docMk/>
          <pc:sldMk cId="1561147778" sldId="2258"/>
        </pc:sldMkLst>
        <pc:spChg chg="mod">
          <ac:chgData name="Yoel Kortick" userId="167978f5-7f40-4909-85d5-d4149554ad4e" providerId="ADAL" clId="{D5FD8459-2B5C-48A5-9673-8D128202ED48}" dt="2026-03-21T18:03:48.175" v="1987"/>
          <ac:spMkLst>
            <pc:docMk/>
            <pc:sldMk cId="1561147778" sldId="2258"/>
            <ac:spMk id="3" creationId="{BDDA3A5A-0FE3-5E22-B464-974845AF7AB1}"/>
          </ac:spMkLst>
        </pc:spChg>
        <pc:spChg chg="mod">
          <ac:chgData name="Yoel Kortick" userId="167978f5-7f40-4909-85d5-d4149554ad4e" providerId="ADAL" clId="{D5FD8459-2B5C-48A5-9673-8D128202ED48}" dt="2026-03-21T18:26:39.586" v="2209" actId="14100"/>
          <ac:spMkLst>
            <pc:docMk/>
            <pc:sldMk cId="1561147778" sldId="2258"/>
            <ac:spMk id="10" creationId="{6E5DB97E-0226-D1FE-D83D-DC2FDC10413D}"/>
          </ac:spMkLst>
        </pc:spChg>
        <pc:spChg chg="mod">
          <ac:chgData name="Yoel Kortick" userId="167978f5-7f40-4909-85d5-d4149554ad4e" providerId="ADAL" clId="{D5FD8459-2B5C-48A5-9673-8D128202ED48}" dt="2026-03-21T18:26:32.482" v="2207" actId="14100"/>
          <ac:spMkLst>
            <pc:docMk/>
            <pc:sldMk cId="1561147778" sldId="2258"/>
            <ac:spMk id="11" creationId="{1460F62C-D065-6F87-2554-40F1778E4BAA}"/>
          </ac:spMkLst>
        </pc:spChg>
        <pc:spChg chg="mod">
          <ac:chgData name="Yoel Kortick" userId="167978f5-7f40-4909-85d5-d4149554ad4e" providerId="ADAL" clId="{D5FD8459-2B5C-48A5-9673-8D128202ED48}" dt="2026-03-21T18:27:34.627" v="2235" actId="14100"/>
          <ac:spMkLst>
            <pc:docMk/>
            <pc:sldMk cId="1561147778" sldId="2258"/>
            <ac:spMk id="13" creationId="{515E20AF-920C-4D36-26EF-796C0AB68CFE}"/>
          </ac:spMkLst>
        </pc:spChg>
        <pc:spChg chg="add mod">
          <ac:chgData name="Yoel Kortick" userId="167978f5-7f40-4909-85d5-d4149554ad4e" providerId="ADAL" clId="{D5FD8459-2B5C-48A5-9673-8D128202ED48}" dt="2026-03-21T18:27:25.961" v="2234" actId="1036"/>
          <ac:spMkLst>
            <pc:docMk/>
            <pc:sldMk cId="1561147778" sldId="2258"/>
            <ac:spMk id="18" creationId="{F4C2BFA2-2884-4C80-775F-FA8E665C1A1F}"/>
          </ac:spMkLst>
        </pc:spChg>
        <pc:picChg chg="add del">
          <ac:chgData name="Yoel Kortick" userId="167978f5-7f40-4909-85d5-d4149554ad4e" providerId="ADAL" clId="{D5FD8459-2B5C-48A5-9673-8D128202ED48}" dt="2026-03-21T18:25:28.413" v="2183" actId="22"/>
          <ac:picMkLst>
            <pc:docMk/>
            <pc:sldMk cId="1561147778" sldId="2258"/>
            <ac:picMk id="4" creationId="{A570F601-DB00-D156-16D9-DECF21D4D07B}"/>
          </ac:picMkLst>
        </pc:picChg>
        <pc:picChg chg="add del">
          <ac:chgData name="Yoel Kortick" userId="167978f5-7f40-4909-85d5-d4149554ad4e" providerId="ADAL" clId="{D5FD8459-2B5C-48A5-9673-8D128202ED48}" dt="2026-03-21T18:25:53.541" v="2195" actId="478"/>
          <ac:picMkLst>
            <pc:docMk/>
            <pc:sldMk cId="1561147778" sldId="2258"/>
            <ac:picMk id="7" creationId="{F74DBABB-6C87-E346-DE73-087EF04EB215}"/>
          </ac:picMkLst>
        </pc:picChg>
        <pc:picChg chg="add del mod">
          <ac:chgData name="Yoel Kortick" userId="167978f5-7f40-4909-85d5-d4149554ad4e" providerId="ADAL" clId="{D5FD8459-2B5C-48A5-9673-8D128202ED48}" dt="2026-03-21T18:25:42.236" v="2193" actId="22"/>
          <ac:picMkLst>
            <pc:docMk/>
            <pc:sldMk cId="1561147778" sldId="2258"/>
            <ac:picMk id="8" creationId="{6B1D1B3B-BC71-36DE-C8DF-300FE7184ECD}"/>
          </ac:picMkLst>
        </pc:picChg>
        <pc:picChg chg="add mod ord">
          <ac:chgData name="Yoel Kortick" userId="167978f5-7f40-4909-85d5-d4149554ad4e" providerId="ADAL" clId="{D5FD8459-2B5C-48A5-9673-8D128202ED48}" dt="2026-03-21T18:26:05.243" v="2203" actId="167"/>
          <ac:picMkLst>
            <pc:docMk/>
            <pc:sldMk cId="1561147778" sldId="2258"/>
            <ac:picMk id="12" creationId="{FDBD051A-CA4D-FA1F-7787-60EFC74967A4}"/>
          </ac:picMkLst>
        </pc:picChg>
        <pc:cxnChg chg="add">
          <ac:chgData name="Yoel Kortick" userId="167978f5-7f40-4909-85d5-d4149554ad4e" providerId="ADAL" clId="{D5FD8459-2B5C-48A5-9673-8D128202ED48}" dt="2026-03-21T18:26:44.086" v="2210" actId="11529"/>
          <ac:cxnSpMkLst>
            <pc:docMk/>
            <pc:sldMk cId="1561147778" sldId="2258"/>
            <ac:cxnSpMk id="15" creationId="{F42F75AD-2F55-EC25-A512-78106D11037F}"/>
          </ac:cxnSpMkLst>
        </pc:cxnChg>
        <pc:cxnChg chg="add mod">
          <ac:chgData name="Yoel Kortick" userId="167978f5-7f40-4909-85d5-d4149554ad4e" providerId="ADAL" clId="{D5FD8459-2B5C-48A5-9673-8D128202ED48}" dt="2026-03-21T18:27:09.302" v="2214" actId="14100"/>
          <ac:cxnSpMkLst>
            <pc:docMk/>
            <pc:sldMk cId="1561147778" sldId="2258"/>
            <ac:cxnSpMk id="16" creationId="{A78482CE-52E6-7D19-FA5F-35FF2D0CC0F9}"/>
          </ac:cxnSpMkLst>
        </pc:cxnChg>
      </pc:sldChg>
      <pc:sldChg chg="addSp delSp modSp mod">
        <pc:chgData name="Yoel Kortick" userId="167978f5-7f40-4909-85d5-d4149554ad4e" providerId="ADAL" clId="{D5FD8459-2B5C-48A5-9673-8D128202ED48}" dt="2026-03-21T18:27:56.186" v="2239" actId="14100"/>
        <pc:sldMkLst>
          <pc:docMk/>
          <pc:sldMk cId="4027032860" sldId="2259"/>
        </pc:sldMkLst>
        <pc:spChg chg="mod">
          <ac:chgData name="Yoel Kortick" userId="167978f5-7f40-4909-85d5-d4149554ad4e" providerId="ADAL" clId="{D5FD8459-2B5C-48A5-9673-8D128202ED48}" dt="2026-03-21T18:03:48.175" v="1987"/>
          <ac:spMkLst>
            <pc:docMk/>
            <pc:sldMk cId="4027032860" sldId="2259"/>
            <ac:spMk id="3" creationId="{88D97C00-0781-620B-3CED-2D0F32FC634B}"/>
          </ac:spMkLst>
        </pc:spChg>
        <pc:picChg chg="del">
          <ac:chgData name="Yoel Kortick" userId="167978f5-7f40-4909-85d5-d4149554ad4e" providerId="ADAL" clId="{D5FD8459-2B5C-48A5-9673-8D128202ED48}" dt="2026-03-21T18:27:49.533" v="2236" actId="478"/>
          <ac:picMkLst>
            <pc:docMk/>
            <pc:sldMk cId="4027032860" sldId="2259"/>
            <ac:picMk id="2" creationId="{33648BA3-14A2-5D15-886C-9A5EA5D0BE32}"/>
          </ac:picMkLst>
        </pc:picChg>
        <pc:picChg chg="add mod ord">
          <ac:chgData name="Yoel Kortick" userId="167978f5-7f40-4909-85d5-d4149554ad4e" providerId="ADAL" clId="{D5FD8459-2B5C-48A5-9673-8D128202ED48}" dt="2026-03-21T18:27:52.968" v="2238" actId="167"/>
          <ac:picMkLst>
            <pc:docMk/>
            <pc:sldMk cId="4027032860" sldId="2259"/>
            <ac:picMk id="5" creationId="{1C3B1F47-5644-E154-C6F1-080B5B9AC73E}"/>
          </ac:picMkLst>
        </pc:picChg>
        <pc:cxnChg chg="mod">
          <ac:chgData name="Yoel Kortick" userId="167978f5-7f40-4909-85d5-d4149554ad4e" providerId="ADAL" clId="{D5FD8459-2B5C-48A5-9673-8D128202ED48}" dt="2026-03-21T18:27:56.186" v="2239" actId="14100"/>
          <ac:cxnSpMkLst>
            <pc:docMk/>
            <pc:sldMk cId="4027032860" sldId="2259"/>
            <ac:cxnSpMk id="4" creationId="{C6622EAF-F4AB-CC1A-69E1-82090DA53ABC}"/>
          </ac:cxnSpMkLst>
        </pc:cxnChg>
      </pc:sldChg>
      <pc:sldChg chg="addSp delSp modSp mod">
        <pc:chgData name="Yoel Kortick" userId="167978f5-7f40-4909-85d5-d4149554ad4e" providerId="ADAL" clId="{D5FD8459-2B5C-48A5-9673-8D128202ED48}" dt="2026-03-21T18:28:32.508" v="2245" actId="208"/>
        <pc:sldMkLst>
          <pc:docMk/>
          <pc:sldMk cId="3796368771" sldId="2260"/>
        </pc:sldMkLst>
        <pc:spChg chg="mod">
          <ac:chgData name="Yoel Kortick" userId="167978f5-7f40-4909-85d5-d4149554ad4e" providerId="ADAL" clId="{D5FD8459-2B5C-48A5-9673-8D128202ED48}" dt="2026-03-21T18:03:48.175" v="1987"/>
          <ac:spMkLst>
            <pc:docMk/>
            <pc:sldMk cId="3796368771" sldId="2260"/>
            <ac:spMk id="3" creationId="{3ABC6FDE-727D-B7B2-A0EA-899C04F91FA9}"/>
          </ac:spMkLst>
        </pc:spChg>
        <pc:picChg chg="add mod ord">
          <ac:chgData name="Yoel Kortick" userId="167978f5-7f40-4909-85d5-d4149554ad4e" providerId="ADAL" clId="{D5FD8459-2B5C-48A5-9673-8D128202ED48}" dt="2026-03-21T18:28:32.508" v="2245" actId="208"/>
          <ac:picMkLst>
            <pc:docMk/>
            <pc:sldMk cId="3796368771" sldId="2260"/>
            <ac:picMk id="4" creationId="{102D3B6C-8927-3DB4-A061-19DA9E720C94}"/>
          </ac:picMkLst>
        </pc:picChg>
        <pc:picChg chg="del">
          <ac:chgData name="Yoel Kortick" userId="167978f5-7f40-4909-85d5-d4149554ad4e" providerId="ADAL" clId="{D5FD8459-2B5C-48A5-9673-8D128202ED48}" dt="2026-03-21T18:28:22.950" v="2240" actId="478"/>
          <ac:picMkLst>
            <pc:docMk/>
            <pc:sldMk cId="3796368771" sldId="2260"/>
            <ac:picMk id="9" creationId="{3CCB3A96-131D-66BC-8E4B-0D0BCFA24722}"/>
          </ac:picMkLst>
        </pc:picChg>
      </pc:sldChg>
      <pc:sldChg chg="addSp delSp modSp mod">
        <pc:chgData name="Yoel Kortick" userId="167978f5-7f40-4909-85d5-d4149554ad4e" providerId="ADAL" clId="{D5FD8459-2B5C-48A5-9673-8D128202ED48}" dt="2026-03-20T14:43:36.757" v="380" actId="1036"/>
        <pc:sldMkLst>
          <pc:docMk/>
          <pc:sldMk cId="4011073151" sldId="2262"/>
        </pc:sldMkLst>
        <pc:spChg chg="mod">
          <ac:chgData name="Yoel Kortick" userId="167978f5-7f40-4909-85d5-d4149554ad4e" providerId="ADAL" clId="{D5FD8459-2B5C-48A5-9673-8D128202ED48}" dt="2026-03-20T14:43:36.757" v="380" actId="1036"/>
          <ac:spMkLst>
            <pc:docMk/>
            <pc:sldMk cId="4011073151" sldId="2262"/>
            <ac:spMk id="2" creationId="{5E6C22B3-8E5C-7CFD-A975-C2EF79FD0AF5}"/>
          </ac:spMkLst>
        </pc:spChg>
        <pc:spChg chg="mod">
          <ac:chgData name="Yoel Kortick" userId="167978f5-7f40-4909-85d5-d4149554ad4e" providerId="ADAL" clId="{D5FD8459-2B5C-48A5-9673-8D128202ED48}" dt="2026-03-20T14:43:27.500" v="350" actId="1038"/>
          <ac:spMkLst>
            <pc:docMk/>
            <pc:sldMk cId="4011073151" sldId="2262"/>
            <ac:spMk id="11" creationId="{6F6991FC-ECF2-7A8A-6354-FEC7A20FBB83}"/>
          </ac:spMkLst>
        </pc:spChg>
        <pc:picChg chg="add mod ord">
          <ac:chgData name="Yoel Kortick" userId="167978f5-7f40-4909-85d5-d4149554ad4e" providerId="ADAL" clId="{D5FD8459-2B5C-48A5-9673-8D128202ED48}" dt="2026-03-20T14:43:23.085" v="341" actId="167"/>
          <ac:picMkLst>
            <pc:docMk/>
            <pc:sldMk cId="4011073151" sldId="2262"/>
            <ac:picMk id="4" creationId="{2E1946D0-26A0-BE19-888C-81636698DA7A}"/>
          </ac:picMkLst>
        </pc:picChg>
        <pc:cxnChg chg="mod">
          <ac:chgData name="Yoel Kortick" userId="167978f5-7f40-4909-85d5-d4149554ad4e" providerId="ADAL" clId="{D5FD8459-2B5C-48A5-9673-8D128202ED48}" dt="2026-03-20T14:43:36.757" v="380" actId="1036"/>
          <ac:cxnSpMkLst>
            <pc:docMk/>
            <pc:sldMk cId="4011073151" sldId="2262"/>
            <ac:cxnSpMk id="5" creationId="{6E691FCC-4B01-E863-FEE0-DF6078E70D5A}"/>
          </ac:cxnSpMkLst>
        </pc:cxnChg>
      </pc:sldChg>
      <pc:sldChg chg="addSp delSp modSp mod">
        <pc:chgData name="Yoel Kortick" userId="167978f5-7f40-4909-85d5-d4149554ad4e" providerId="ADAL" clId="{D5FD8459-2B5C-48A5-9673-8D128202ED48}" dt="2026-03-20T14:43:00.560" v="338" actId="208"/>
        <pc:sldMkLst>
          <pc:docMk/>
          <pc:sldMk cId="1505993680" sldId="2263"/>
        </pc:sldMkLst>
        <pc:spChg chg="mod">
          <ac:chgData name="Yoel Kortick" userId="167978f5-7f40-4909-85d5-d4149554ad4e" providerId="ADAL" clId="{D5FD8459-2B5C-48A5-9673-8D128202ED48}" dt="2026-03-20T14:42:56.414" v="336" actId="1036"/>
          <ac:spMkLst>
            <pc:docMk/>
            <pc:sldMk cId="1505993680" sldId="2263"/>
            <ac:spMk id="11" creationId="{8AA495D3-D1E5-EC15-A839-97A7073E28DE}"/>
          </ac:spMkLst>
        </pc:spChg>
        <pc:picChg chg="add mod ord">
          <ac:chgData name="Yoel Kortick" userId="167978f5-7f40-4909-85d5-d4149554ad4e" providerId="ADAL" clId="{D5FD8459-2B5C-48A5-9673-8D128202ED48}" dt="2026-03-20T14:43:00.560" v="338" actId="208"/>
          <ac:picMkLst>
            <pc:docMk/>
            <pc:sldMk cId="1505993680" sldId="2263"/>
            <ac:picMk id="4" creationId="{C227B7AC-7F4B-E3AB-B498-81711D99542B}"/>
          </ac:picMkLst>
        </pc:picChg>
      </pc:sldChg>
      <pc:sldChg chg="modSp mod">
        <pc:chgData name="Yoel Kortick" userId="167978f5-7f40-4909-85d5-d4149554ad4e" providerId="ADAL" clId="{D5FD8459-2B5C-48A5-9673-8D128202ED48}" dt="2026-03-21T17:46:23.812" v="1771" actId="13926"/>
        <pc:sldMkLst>
          <pc:docMk/>
          <pc:sldMk cId="4244221019" sldId="2264"/>
        </pc:sldMkLst>
        <pc:spChg chg="mod">
          <ac:chgData name="Yoel Kortick" userId="167978f5-7f40-4909-85d5-d4149554ad4e" providerId="ADAL" clId="{D5FD8459-2B5C-48A5-9673-8D128202ED48}" dt="2026-03-21T17:46:23.812" v="1771" actId="13926"/>
          <ac:spMkLst>
            <pc:docMk/>
            <pc:sldMk cId="4244221019" sldId="2264"/>
            <ac:spMk id="2" creationId="{2EBD8E90-1FAF-E090-59D9-9E8C8DF8DCA3}"/>
          </ac:spMkLst>
        </pc:spChg>
      </pc:sldChg>
      <pc:sldChg chg="addSp delSp modSp mod">
        <pc:chgData name="Yoel Kortick" userId="167978f5-7f40-4909-85d5-d4149554ad4e" providerId="ADAL" clId="{D5FD8459-2B5C-48A5-9673-8D128202ED48}" dt="2026-03-21T17:45:32.400" v="1763" actId="208"/>
        <pc:sldMkLst>
          <pc:docMk/>
          <pc:sldMk cId="339019747" sldId="2265"/>
        </pc:sldMkLst>
        <pc:spChg chg="mod">
          <ac:chgData name="Yoel Kortick" userId="167978f5-7f40-4909-85d5-d4149554ad4e" providerId="ADAL" clId="{D5FD8459-2B5C-48A5-9673-8D128202ED48}" dt="2026-03-21T17:45:30.860" v="1762" actId="14100"/>
          <ac:spMkLst>
            <pc:docMk/>
            <pc:sldMk cId="339019747" sldId="2265"/>
            <ac:spMk id="7" creationId="{1F51D812-0DD6-C578-FA85-29ACF1D0D9EF}"/>
          </ac:spMkLst>
        </pc:spChg>
        <pc:picChg chg="add mod ord">
          <ac:chgData name="Yoel Kortick" userId="167978f5-7f40-4909-85d5-d4149554ad4e" providerId="ADAL" clId="{D5FD8459-2B5C-48A5-9673-8D128202ED48}" dt="2026-03-21T17:45:32.400" v="1763" actId="208"/>
          <ac:picMkLst>
            <pc:docMk/>
            <pc:sldMk cId="339019747" sldId="2265"/>
            <ac:picMk id="5" creationId="{79DD34E5-53D7-F3A2-2E03-BD35B3EE6A7B}"/>
          </ac:picMkLst>
        </pc:picChg>
        <pc:picChg chg="del">
          <ac:chgData name="Yoel Kortick" userId="167978f5-7f40-4909-85d5-d4149554ad4e" providerId="ADAL" clId="{D5FD8459-2B5C-48A5-9673-8D128202ED48}" dt="2026-03-21T17:45:15.754" v="1756" actId="478"/>
          <ac:picMkLst>
            <pc:docMk/>
            <pc:sldMk cId="339019747" sldId="2265"/>
            <ac:picMk id="6" creationId="{C3E5CBC3-7F8F-C6CA-F8B3-4A7B3EE9C603}"/>
          </ac:picMkLst>
        </pc:picChg>
      </pc:sldChg>
      <pc:sldChg chg="modSp mod">
        <pc:chgData name="Yoel Kortick" userId="167978f5-7f40-4909-85d5-d4149554ad4e" providerId="ADAL" clId="{D5FD8459-2B5C-48A5-9673-8D128202ED48}" dt="2026-03-21T18:04:45.030" v="1993" actId="20577"/>
        <pc:sldMkLst>
          <pc:docMk/>
          <pc:sldMk cId="125307825" sldId="2267"/>
        </pc:sldMkLst>
        <pc:spChg chg="mod">
          <ac:chgData name="Yoel Kortick" userId="167978f5-7f40-4909-85d5-d4149554ad4e" providerId="ADAL" clId="{D5FD8459-2B5C-48A5-9673-8D128202ED48}" dt="2026-03-21T18:03:31.434" v="1986"/>
          <ac:spMkLst>
            <pc:docMk/>
            <pc:sldMk cId="125307825" sldId="2267"/>
            <ac:spMk id="3" creationId="{8C26E99F-E7E4-EE84-715F-5E800A2C9676}"/>
          </ac:spMkLst>
        </pc:spChg>
        <pc:spChg chg="mod">
          <ac:chgData name="Yoel Kortick" userId="167978f5-7f40-4909-85d5-d4149554ad4e" providerId="ADAL" clId="{D5FD8459-2B5C-48A5-9673-8D128202ED48}" dt="2026-03-21T18:04:45.030" v="1993" actId="20577"/>
          <ac:spMkLst>
            <pc:docMk/>
            <pc:sldMk cId="125307825" sldId="2267"/>
            <ac:spMk id="4" creationId="{751DFB6D-47D1-B11F-3C34-2DF1A29D3CAE}"/>
          </ac:spMkLst>
        </pc:spChg>
      </pc:sldChg>
      <pc:sldChg chg="modSp del">
        <pc:chgData name="Yoel Kortick" userId="167978f5-7f40-4909-85d5-d4149554ad4e" providerId="ADAL" clId="{D5FD8459-2B5C-48A5-9673-8D128202ED48}" dt="2026-03-21T18:06:59.071" v="1998" actId="47"/>
        <pc:sldMkLst>
          <pc:docMk/>
          <pc:sldMk cId="1654002194" sldId="2268"/>
        </pc:sldMkLst>
        <pc:spChg chg="mod">
          <ac:chgData name="Yoel Kortick" userId="167978f5-7f40-4909-85d5-d4149554ad4e" providerId="ADAL" clId="{D5FD8459-2B5C-48A5-9673-8D128202ED48}" dt="2026-03-21T18:03:31.434" v="1986"/>
          <ac:spMkLst>
            <pc:docMk/>
            <pc:sldMk cId="1654002194" sldId="2268"/>
            <ac:spMk id="3" creationId="{CDFCAEC7-DBEB-CA5B-A25A-D5CDADDD5492}"/>
          </ac:spMkLst>
        </pc:spChg>
      </pc:sldChg>
      <pc:sldChg chg="modSp del">
        <pc:chgData name="Yoel Kortick" userId="167978f5-7f40-4909-85d5-d4149554ad4e" providerId="ADAL" clId="{D5FD8459-2B5C-48A5-9673-8D128202ED48}" dt="2026-03-21T18:07:04.088" v="1999" actId="47"/>
        <pc:sldMkLst>
          <pc:docMk/>
          <pc:sldMk cId="1832306724" sldId="2269"/>
        </pc:sldMkLst>
        <pc:spChg chg="mod">
          <ac:chgData name="Yoel Kortick" userId="167978f5-7f40-4909-85d5-d4149554ad4e" providerId="ADAL" clId="{D5FD8459-2B5C-48A5-9673-8D128202ED48}" dt="2026-03-21T18:03:31.434" v="1986"/>
          <ac:spMkLst>
            <pc:docMk/>
            <pc:sldMk cId="1832306724" sldId="2269"/>
            <ac:spMk id="3" creationId="{9269B913-97C5-F745-F063-BAEAB87A9087}"/>
          </ac:spMkLst>
        </pc:spChg>
      </pc:sldChg>
      <pc:sldChg chg="addSp delSp modSp mod">
        <pc:chgData name="Yoel Kortick" userId="167978f5-7f40-4909-85d5-d4149554ad4e" providerId="ADAL" clId="{D5FD8459-2B5C-48A5-9673-8D128202ED48}" dt="2026-03-21T18:12:10.321" v="2067" actId="208"/>
        <pc:sldMkLst>
          <pc:docMk/>
          <pc:sldMk cId="211388542" sldId="2270"/>
        </pc:sldMkLst>
        <pc:spChg chg="mod">
          <ac:chgData name="Yoel Kortick" userId="167978f5-7f40-4909-85d5-d4149554ad4e" providerId="ADAL" clId="{D5FD8459-2B5C-48A5-9673-8D128202ED48}" dt="2026-03-21T18:03:31.434" v="1986"/>
          <ac:spMkLst>
            <pc:docMk/>
            <pc:sldMk cId="211388542" sldId="2270"/>
            <ac:spMk id="3" creationId="{8D584808-BF49-FCE8-88AC-35E8918C0A75}"/>
          </ac:spMkLst>
        </pc:spChg>
        <pc:spChg chg="mod">
          <ac:chgData name="Yoel Kortick" userId="167978f5-7f40-4909-85d5-d4149554ad4e" providerId="ADAL" clId="{D5FD8459-2B5C-48A5-9673-8D128202ED48}" dt="2026-03-21T18:11:43.616" v="2057" actId="14100"/>
          <ac:spMkLst>
            <pc:docMk/>
            <pc:sldMk cId="211388542" sldId="2270"/>
            <ac:spMk id="4" creationId="{18C78782-A326-C362-9E82-9FA1E4C632BA}"/>
          </ac:spMkLst>
        </pc:spChg>
        <pc:spChg chg="mod">
          <ac:chgData name="Yoel Kortick" userId="167978f5-7f40-4909-85d5-d4149554ad4e" providerId="ADAL" clId="{D5FD8459-2B5C-48A5-9673-8D128202ED48}" dt="2026-03-21T18:11:47.483" v="2058" actId="1076"/>
          <ac:spMkLst>
            <pc:docMk/>
            <pc:sldMk cId="211388542" sldId="2270"/>
            <ac:spMk id="6" creationId="{5DCC2369-506E-C800-5C79-1E3C23EE186A}"/>
          </ac:spMkLst>
        </pc:spChg>
        <pc:spChg chg="mod">
          <ac:chgData name="Yoel Kortick" userId="167978f5-7f40-4909-85d5-d4149554ad4e" providerId="ADAL" clId="{D5FD8459-2B5C-48A5-9673-8D128202ED48}" dt="2026-03-21T18:11:38.238" v="2056" actId="6549"/>
          <ac:spMkLst>
            <pc:docMk/>
            <pc:sldMk cId="211388542" sldId="2270"/>
            <ac:spMk id="7" creationId="{E3F8359B-3CF7-1156-B633-200C437F7F7B}"/>
          </ac:spMkLst>
        </pc:spChg>
        <pc:spChg chg="mod">
          <ac:chgData name="Yoel Kortick" userId="167978f5-7f40-4909-85d5-d4149554ad4e" providerId="ADAL" clId="{D5FD8459-2B5C-48A5-9673-8D128202ED48}" dt="2026-03-21T18:11:59.621" v="2062" actId="1076"/>
          <ac:spMkLst>
            <pc:docMk/>
            <pc:sldMk cId="211388542" sldId="2270"/>
            <ac:spMk id="10" creationId="{AE7E606A-6FF8-E8E7-BACD-DBA128EB4B6B}"/>
          </ac:spMkLst>
        </pc:spChg>
        <pc:spChg chg="mod">
          <ac:chgData name="Yoel Kortick" userId="167978f5-7f40-4909-85d5-d4149554ad4e" providerId="ADAL" clId="{D5FD8459-2B5C-48A5-9673-8D128202ED48}" dt="2026-03-21T18:11:57.406" v="2061" actId="14100"/>
          <ac:spMkLst>
            <pc:docMk/>
            <pc:sldMk cId="211388542" sldId="2270"/>
            <ac:spMk id="13" creationId="{FE39654C-9714-746B-6FC6-A0AEBF321B17}"/>
          </ac:spMkLst>
        </pc:spChg>
        <pc:spChg chg="del">
          <ac:chgData name="Yoel Kortick" userId="167978f5-7f40-4909-85d5-d4149554ad4e" providerId="ADAL" clId="{D5FD8459-2B5C-48A5-9673-8D128202ED48}" dt="2026-03-21T18:12:07.279" v="2065" actId="478"/>
          <ac:spMkLst>
            <pc:docMk/>
            <pc:sldMk cId="211388542" sldId="2270"/>
            <ac:spMk id="23" creationId="{D121434E-365C-2885-9F9E-573F8BCA9877}"/>
          </ac:spMkLst>
        </pc:spChg>
        <pc:picChg chg="add mod ord">
          <ac:chgData name="Yoel Kortick" userId="167978f5-7f40-4909-85d5-d4149554ad4e" providerId="ADAL" clId="{D5FD8459-2B5C-48A5-9673-8D128202ED48}" dt="2026-03-21T18:12:10.321" v="2067" actId="208"/>
          <ac:picMkLst>
            <pc:docMk/>
            <pc:sldMk cId="211388542" sldId="2270"/>
            <ac:picMk id="5" creationId="{8D265545-A500-9113-D276-5F4C29879B81}"/>
          </ac:picMkLst>
        </pc:picChg>
        <pc:picChg chg="del">
          <ac:chgData name="Yoel Kortick" userId="167978f5-7f40-4909-85d5-d4149554ad4e" providerId="ADAL" clId="{D5FD8459-2B5C-48A5-9673-8D128202ED48}" dt="2026-03-21T18:11:15.036" v="2000" actId="478"/>
          <ac:picMkLst>
            <pc:docMk/>
            <pc:sldMk cId="211388542" sldId="2270"/>
            <ac:picMk id="9" creationId="{6EB35B3C-9505-2058-022A-367A23E6C718}"/>
          </ac:picMkLst>
        </pc:picChg>
        <pc:cxnChg chg="mod">
          <ac:chgData name="Yoel Kortick" userId="167978f5-7f40-4909-85d5-d4149554ad4e" providerId="ADAL" clId="{D5FD8459-2B5C-48A5-9673-8D128202ED48}" dt="2026-03-21T18:11:50.372" v="2059" actId="14100"/>
          <ac:cxnSpMkLst>
            <pc:docMk/>
            <pc:sldMk cId="211388542" sldId="2270"/>
            <ac:cxnSpMk id="8" creationId="{F86B56F6-028F-5AFA-9F59-1CC2952ABD61}"/>
          </ac:cxnSpMkLst>
        </pc:cxnChg>
        <pc:cxnChg chg="mod">
          <ac:chgData name="Yoel Kortick" userId="167978f5-7f40-4909-85d5-d4149554ad4e" providerId="ADAL" clId="{D5FD8459-2B5C-48A5-9673-8D128202ED48}" dt="2026-03-21T18:12:05.418" v="2064" actId="14100"/>
          <ac:cxnSpMkLst>
            <pc:docMk/>
            <pc:sldMk cId="211388542" sldId="2270"/>
            <ac:cxnSpMk id="20" creationId="{75A5C674-09E0-E46C-5D8C-1F30B25273DB}"/>
          </ac:cxnSpMkLst>
        </pc:cxnChg>
        <pc:cxnChg chg="del">
          <ac:chgData name="Yoel Kortick" userId="167978f5-7f40-4909-85d5-d4149554ad4e" providerId="ADAL" clId="{D5FD8459-2B5C-48A5-9673-8D128202ED48}" dt="2026-03-21T18:12:08.625" v="2066" actId="478"/>
          <ac:cxnSpMkLst>
            <pc:docMk/>
            <pc:sldMk cId="211388542" sldId="2270"/>
            <ac:cxnSpMk id="25" creationId="{4F635FD1-76ED-098A-4614-1EB65F7FAE0E}"/>
          </ac:cxnSpMkLst>
        </pc:cxnChg>
      </pc:sldChg>
      <pc:sldChg chg="addSp delSp modSp mod">
        <pc:chgData name="Yoel Kortick" userId="167978f5-7f40-4909-85d5-d4149554ad4e" providerId="ADAL" clId="{D5FD8459-2B5C-48A5-9673-8D128202ED48}" dt="2026-03-21T18:12:43.352" v="2073" actId="167"/>
        <pc:sldMkLst>
          <pc:docMk/>
          <pc:sldMk cId="1068058313" sldId="2271"/>
        </pc:sldMkLst>
        <pc:spChg chg="mod">
          <ac:chgData name="Yoel Kortick" userId="167978f5-7f40-4909-85d5-d4149554ad4e" providerId="ADAL" clId="{D5FD8459-2B5C-48A5-9673-8D128202ED48}" dt="2026-03-21T18:03:31.434" v="1986"/>
          <ac:spMkLst>
            <pc:docMk/>
            <pc:sldMk cId="1068058313" sldId="2271"/>
            <ac:spMk id="3" creationId="{FFC9917B-9514-DB07-3173-B24EC8353598}"/>
          </ac:spMkLst>
        </pc:spChg>
        <pc:spChg chg="mod">
          <ac:chgData name="Yoel Kortick" userId="167978f5-7f40-4909-85d5-d4149554ad4e" providerId="ADAL" clId="{D5FD8459-2B5C-48A5-9673-8D128202ED48}" dt="2026-03-21T17:01:23.832" v="1273"/>
          <ac:spMkLst>
            <pc:docMk/>
            <pc:sldMk cId="1068058313" sldId="2271"/>
            <ac:spMk id="12" creationId="{2F4F176F-FB0E-BCF0-CDB2-8A0A8797AE20}"/>
          </ac:spMkLst>
        </pc:spChg>
        <pc:picChg chg="add mod ord">
          <ac:chgData name="Yoel Kortick" userId="167978f5-7f40-4909-85d5-d4149554ad4e" providerId="ADAL" clId="{D5FD8459-2B5C-48A5-9673-8D128202ED48}" dt="2026-03-21T18:12:43.352" v="2073" actId="167"/>
          <ac:picMkLst>
            <pc:docMk/>
            <pc:sldMk cId="1068058313" sldId="2271"/>
            <ac:picMk id="4" creationId="{0F7214CC-DE80-16C7-91B8-EE8C987ADB80}"/>
          </ac:picMkLst>
        </pc:picChg>
        <pc:picChg chg="del">
          <ac:chgData name="Yoel Kortick" userId="167978f5-7f40-4909-85d5-d4149554ad4e" providerId="ADAL" clId="{D5FD8459-2B5C-48A5-9673-8D128202ED48}" dt="2026-03-21T18:12:33.736" v="2068" actId="478"/>
          <ac:picMkLst>
            <pc:docMk/>
            <pc:sldMk cId="1068058313" sldId="2271"/>
            <ac:picMk id="5" creationId="{444C49F5-FE1B-9728-483C-C0AF8052EF99}"/>
          </ac:picMkLst>
        </pc:picChg>
      </pc:sldChg>
      <pc:sldChg chg="addSp delSp modSp mod">
        <pc:chgData name="Yoel Kortick" userId="167978f5-7f40-4909-85d5-d4149554ad4e" providerId="ADAL" clId="{D5FD8459-2B5C-48A5-9673-8D128202ED48}" dt="2026-03-21T18:13:19.203" v="2077" actId="208"/>
        <pc:sldMkLst>
          <pc:docMk/>
          <pc:sldMk cId="127708392" sldId="2272"/>
        </pc:sldMkLst>
        <pc:spChg chg="mod">
          <ac:chgData name="Yoel Kortick" userId="167978f5-7f40-4909-85d5-d4149554ad4e" providerId="ADAL" clId="{D5FD8459-2B5C-48A5-9673-8D128202ED48}" dt="2026-03-21T18:03:31.434" v="1986"/>
          <ac:spMkLst>
            <pc:docMk/>
            <pc:sldMk cId="127708392" sldId="2272"/>
            <ac:spMk id="3" creationId="{945B4CCC-FE2D-95C6-F7D1-92528394CFE2}"/>
          </ac:spMkLst>
        </pc:spChg>
        <pc:spChg chg="mod">
          <ac:chgData name="Yoel Kortick" userId="167978f5-7f40-4909-85d5-d4149554ad4e" providerId="ADAL" clId="{D5FD8459-2B5C-48A5-9673-8D128202ED48}" dt="2026-03-21T17:01:04.677" v="1272"/>
          <ac:spMkLst>
            <pc:docMk/>
            <pc:sldMk cId="127708392" sldId="2272"/>
            <ac:spMk id="4" creationId="{54842F90-C32D-B629-086C-1028987EEA41}"/>
          </ac:spMkLst>
        </pc:spChg>
        <pc:picChg chg="del">
          <ac:chgData name="Yoel Kortick" userId="167978f5-7f40-4909-85d5-d4149554ad4e" providerId="ADAL" clId="{D5FD8459-2B5C-48A5-9673-8D128202ED48}" dt="2026-03-21T18:13:13.591" v="2074" actId="478"/>
          <ac:picMkLst>
            <pc:docMk/>
            <pc:sldMk cId="127708392" sldId="2272"/>
            <ac:picMk id="5" creationId="{224043BF-AC30-8A7A-FE5B-A8FACE92EB23}"/>
          </ac:picMkLst>
        </pc:picChg>
        <pc:picChg chg="add mod ord">
          <ac:chgData name="Yoel Kortick" userId="167978f5-7f40-4909-85d5-d4149554ad4e" providerId="ADAL" clId="{D5FD8459-2B5C-48A5-9673-8D128202ED48}" dt="2026-03-21T18:13:19.203" v="2077" actId="208"/>
          <ac:picMkLst>
            <pc:docMk/>
            <pc:sldMk cId="127708392" sldId="2272"/>
            <ac:picMk id="7" creationId="{EA24A4EC-38E2-29E4-A8FA-AE7D8D258012}"/>
          </ac:picMkLst>
        </pc:picChg>
      </pc:sldChg>
      <pc:sldChg chg="addSp delSp modSp mod">
        <pc:chgData name="Yoel Kortick" userId="167978f5-7f40-4909-85d5-d4149554ad4e" providerId="ADAL" clId="{D5FD8459-2B5C-48A5-9673-8D128202ED48}" dt="2026-03-21T18:15:39.202" v="2116" actId="14100"/>
        <pc:sldMkLst>
          <pc:docMk/>
          <pc:sldMk cId="3139802093" sldId="2273"/>
        </pc:sldMkLst>
        <pc:spChg chg="mod">
          <ac:chgData name="Yoel Kortick" userId="167978f5-7f40-4909-85d5-d4149554ad4e" providerId="ADAL" clId="{D5FD8459-2B5C-48A5-9673-8D128202ED48}" dt="2026-03-21T18:03:31.434" v="1986"/>
          <ac:spMkLst>
            <pc:docMk/>
            <pc:sldMk cId="3139802093" sldId="2273"/>
            <ac:spMk id="3" creationId="{C32950FB-863A-52D0-7C51-FCF3E5931829}"/>
          </ac:spMkLst>
        </pc:spChg>
        <pc:spChg chg="add mod">
          <ac:chgData name="Yoel Kortick" userId="167978f5-7f40-4909-85d5-d4149554ad4e" providerId="ADAL" clId="{D5FD8459-2B5C-48A5-9673-8D128202ED48}" dt="2026-03-21T18:14:53.504" v="2105" actId="14100"/>
          <ac:spMkLst>
            <pc:docMk/>
            <pc:sldMk cId="3139802093" sldId="2273"/>
            <ac:spMk id="7" creationId="{EA223589-721E-B798-A6D0-35A2992D4BD9}"/>
          </ac:spMkLst>
        </pc:spChg>
        <pc:spChg chg="mod">
          <ac:chgData name="Yoel Kortick" userId="167978f5-7f40-4909-85d5-d4149554ad4e" providerId="ADAL" clId="{D5FD8459-2B5C-48A5-9673-8D128202ED48}" dt="2026-03-21T18:14:40.284" v="2089" actId="14100"/>
          <ac:spMkLst>
            <pc:docMk/>
            <pc:sldMk cId="3139802093" sldId="2273"/>
            <ac:spMk id="10" creationId="{1636D70D-CAAA-D001-F086-DDC66B144458}"/>
          </ac:spMkLst>
        </pc:spChg>
        <pc:spChg chg="mod">
          <ac:chgData name="Yoel Kortick" userId="167978f5-7f40-4909-85d5-d4149554ad4e" providerId="ADAL" clId="{D5FD8459-2B5C-48A5-9673-8D128202ED48}" dt="2026-03-21T18:15:11.787" v="2109" actId="14100"/>
          <ac:spMkLst>
            <pc:docMk/>
            <pc:sldMk cId="3139802093" sldId="2273"/>
            <ac:spMk id="11" creationId="{DF798AFE-F8A9-97CE-F148-59CB6549451B}"/>
          </ac:spMkLst>
        </pc:spChg>
        <pc:spChg chg="mod">
          <ac:chgData name="Yoel Kortick" userId="167978f5-7f40-4909-85d5-d4149554ad4e" providerId="ADAL" clId="{D5FD8459-2B5C-48A5-9673-8D128202ED48}" dt="2026-03-21T18:15:02.885" v="2108" actId="14100"/>
          <ac:spMkLst>
            <pc:docMk/>
            <pc:sldMk cId="3139802093" sldId="2273"/>
            <ac:spMk id="13" creationId="{45B072F5-DEF1-E699-395E-FD75C1A873E3}"/>
          </ac:spMkLst>
        </pc:spChg>
        <pc:picChg chg="del">
          <ac:chgData name="Yoel Kortick" userId="167978f5-7f40-4909-85d5-d4149554ad4e" providerId="ADAL" clId="{D5FD8459-2B5C-48A5-9673-8D128202ED48}" dt="2026-03-21T18:13:40.938" v="2078" actId="478"/>
          <ac:picMkLst>
            <pc:docMk/>
            <pc:sldMk cId="3139802093" sldId="2273"/>
            <ac:picMk id="4" creationId="{F2AD7A3F-71DB-9980-530D-4BC1CFE45A4A}"/>
          </ac:picMkLst>
        </pc:picChg>
        <pc:picChg chg="add mod ord">
          <ac:chgData name="Yoel Kortick" userId="167978f5-7f40-4909-85d5-d4149554ad4e" providerId="ADAL" clId="{D5FD8459-2B5C-48A5-9673-8D128202ED48}" dt="2026-03-21T18:14:44.545" v="2091" actId="1076"/>
          <ac:picMkLst>
            <pc:docMk/>
            <pc:sldMk cId="3139802093" sldId="2273"/>
            <ac:picMk id="5" creationId="{F1F6E176-1954-C6D7-89C4-63476E904796}"/>
          </ac:picMkLst>
        </pc:picChg>
        <pc:cxnChg chg="add">
          <ac:chgData name="Yoel Kortick" userId="167978f5-7f40-4909-85d5-d4149554ad4e" providerId="ADAL" clId="{D5FD8459-2B5C-48A5-9673-8D128202ED48}" dt="2026-03-21T18:15:19.810" v="2110" actId="11529"/>
          <ac:cxnSpMkLst>
            <pc:docMk/>
            <pc:sldMk cId="3139802093" sldId="2273"/>
            <ac:cxnSpMk id="9" creationId="{0276B29C-2560-ECDD-B2C0-9EBA745AB493}"/>
          </ac:cxnSpMkLst>
        </pc:cxnChg>
        <pc:cxnChg chg="add mod">
          <ac:chgData name="Yoel Kortick" userId="167978f5-7f40-4909-85d5-d4149554ad4e" providerId="ADAL" clId="{D5FD8459-2B5C-48A5-9673-8D128202ED48}" dt="2026-03-21T18:15:29.150" v="2113"/>
          <ac:cxnSpMkLst>
            <pc:docMk/>
            <pc:sldMk cId="3139802093" sldId="2273"/>
            <ac:cxnSpMk id="12" creationId="{EA52D8FA-0E88-3844-E942-5AD5266EA55C}"/>
          </ac:cxnSpMkLst>
        </pc:cxnChg>
        <pc:cxnChg chg="add mod">
          <ac:chgData name="Yoel Kortick" userId="167978f5-7f40-4909-85d5-d4149554ad4e" providerId="ADAL" clId="{D5FD8459-2B5C-48A5-9673-8D128202ED48}" dt="2026-03-21T18:15:39.202" v="2116" actId="14100"/>
          <ac:cxnSpMkLst>
            <pc:docMk/>
            <pc:sldMk cId="3139802093" sldId="2273"/>
            <ac:cxnSpMk id="15" creationId="{C8A53EAF-8FCD-E407-ECCB-823EEC6883B3}"/>
          </ac:cxnSpMkLst>
        </pc:cxnChg>
        <pc:cxnChg chg="add del mod">
          <ac:chgData name="Yoel Kortick" userId="167978f5-7f40-4909-85d5-d4149554ad4e" providerId="ADAL" clId="{D5FD8459-2B5C-48A5-9673-8D128202ED48}" dt="2026-03-21T18:15:36.254" v="2115" actId="478"/>
          <ac:cxnSpMkLst>
            <pc:docMk/>
            <pc:sldMk cId="3139802093" sldId="2273"/>
            <ac:cxnSpMk id="16" creationId="{6226FFE0-A0FC-4498-17CD-B69FED7524C1}"/>
          </ac:cxnSpMkLst>
        </pc:cxnChg>
      </pc:sldChg>
      <pc:sldChg chg="addSp delSp modSp mod">
        <pc:chgData name="Yoel Kortick" userId="167978f5-7f40-4909-85d5-d4149554ad4e" providerId="ADAL" clId="{D5FD8459-2B5C-48A5-9673-8D128202ED48}" dt="2026-03-21T18:15:59.551" v="2120" actId="14100"/>
        <pc:sldMkLst>
          <pc:docMk/>
          <pc:sldMk cId="3886411629" sldId="2274"/>
        </pc:sldMkLst>
        <pc:spChg chg="mod">
          <ac:chgData name="Yoel Kortick" userId="167978f5-7f40-4909-85d5-d4149554ad4e" providerId="ADAL" clId="{D5FD8459-2B5C-48A5-9673-8D128202ED48}" dt="2026-03-21T18:03:31.434" v="1986"/>
          <ac:spMkLst>
            <pc:docMk/>
            <pc:sldMk cId="3886411629" sldId="2274"/>
            <ac:spMk id="3" creationId="{DF0B982E-D9B3-E7A8-3A70-6152858CFD94}"/>
          </ac:spMkLst>
        </pc:spChg>
        <pc:picChg chg="add mod ord">
          <ac:chgData name="Yoel Kortick" userId="167978f5-7f40-4909-85d5-d4149554ad4e" providerId="ADAL" clId="{D5FD8459-2B5C-48A5-9673-8D128202ED48}" dt="2026-03-21T18:15:57.112" v="2119" actId="167"/>
          <ac:picMkLst>
            <pc:docMk/>
            <pc:sldMk cId="3886411629" sldId="2274"/>
            <ac:picMk id="2" creationId="{7C02FFB6-C4D8-0796-5A3B-93D106DA9811}"/>
          </ac:picMkLst>
        </pc:picChg>
        <pc:picChg chg="del">
          <ac:chgData name="Yoel Kortick" userId="167978f5-7f40-4909-85d5-d4149554ad4e" providerId="ADAL" clId="{D5FD8459-2B5C-48A5-9673-8D128202ED48}" dt="2026-03-21T18:15:53.058" v="2117" actId="478"/>
          <ac:picMkLst>
            <pc:docMk/>
            <pc:sldMk cId="3886411629" sldId="2274"/>
            <ac:picMk id="5" creationId="{05D0FAF1-BB76-895E-0964-20E74DE398B2}"/>
          </ac:picMkLst>
        </pc:picChg>
        <pc:cxnChg chg="mod">
          <ac:chgData name="Yoel Kortick" userId="167978f5-7f40-4909-85d5-d4149554ad4e" providerId="ADAL" clId="{D5FD8459-2B5C-48A5-9673-8D128202ED48}" dt="2026-03-21T18:15:59.551" v="2120" actId="14100"/>
          <ac:cxnSpMkLst>
            <pc:docMk/>
            <pc:sldMk cId="3886411629" sldId="2274"/>
            <ac:cxnSpMk id="4" creationId="{EE5D5B3B-41CC-071A-46AD-6F07B5611013}"/>
          </ac:cxnSpMkLst>
        </pc:cxnChg>
      </pc:sldChg>
      <pc:sldChg chg="addSp delSp modSp mod">
        <pc:chgData name="Yoel Kortick" userId="167978f5-7f40-4909-85d5-d4149554ad4e" providerId="ADAL" clId="{D5FD8459-2B5C-48A5-9673-8D128202ED48}" dt="2026-03-21T18:17:33.799" v="2134" actId="20577"/>
        <pc:sldMkLst>
          <pc:docMk/>
          <pc:sldMk cId="4286522957" sldId="2276"/>
        </pc:sldMkLst>
        <pc:spChg chg="del">
          <ac:chgData name="Yoel Kortick" userId="167978f5-7f40-4909-85d5-d4149554ad4e" providerId="ADAL" clId="{D5FD8459-2B5C-48A5-9673-8D128202ED48}" dt="2026-03-21T18:17:26.088" v="2131" actId="478"/>
          <ac:spMkLst>
            <pc:docMk/>
            <pc:sldMk cId="4286522957" sldId="2276"/>
            <ac:spMk id="2" creationId="{B85E0BE7-988B-8B3A-8035-402609861F2E}"/>
          </ac:spMkLst>
        </pc:spChg>
        <pc:spChg chg="mod">
          <ac:chgData name="Yoel Kortick" userId="167978f5-7f40-4909-85d5-d4149554ad4e" providerId="ADAL" clId="{D5FD8459-2B5C-48A5-9673-8D128202ED48}" dt="2026-03-21T18:03:31.434" v="1986"/>
          <ac:spMkLst>
            <pc:docMk/>
            <pc:sldMk cId="4286522957" sldId="2276"/>
            <ac:spMk id="3" creationId="{05876A75-16C8-2343-1E44-C1E45C4BFE64}"/>
          </ac:spMkLst>
        </pc:spChg>
        <pc:spChg chg="mod">
          <ac:chgData name="Yoel Kortick" userId="167978f5-7f40-4909-85d5-d4149554ad4e" providerId="ADAL" clId="{D5FD8459-2B5C-48A5-9673-8D128202ED48}" dt="2026-03-21T18:17:33.799" v="2134" actId="20577"/>
          <ac:spMkLst>
            <pc:docMk/>
            <pc:sldMk cId="4286522957" sldId="2276"/>
            <ac:spMk id="6" creationId="{53094249-0081-AE6E-D193-77CF76BE6F78}"/>
          </ac:spMkLst>
        </pc:spChg>
        <pc:picChg chg="del">
          <ac:chgData name="Yoel Kortick" userId="167978f5-7f40-4909-85d5-d4149554ad4e" providerId="ADAL" clId="{D5FD8459-2B5C-48A5-9673-8D128202ED48}" dt="2026-03-21T18:16:23.583" v="2121" actId="478"/>
          <ac:picMkLst>
            <pc:docMk/>
            <pc:sldMk cId="4286522957" sldId="2276"/>
            <ac:picMk id="4" creationId="{DF8106EC-5A52-2DCB-B4C9-AD76DB985E7F}"/>
          </ac:picMkLst>
        </pc:picChg>
        <pc:picChg chg="add mod ord">
          <ac:chgData name="Yoel Kortick" userId="167978f5-7f40-4909-85d5-d4149554ad4e" providerId="ADAL" clId="{D5FD8459-2B5C-48A5-9673-8D128202ED48}" dt="2026-03-21T18:16:43.588" v="2128" actId="208"/>
          <ac:picMkLst>
            <pc:docMk/>
            <pc:sldMk cId="4286522957" sldId="2276"/>
            <ac:picMk id="9" creationId="{029F42B3-6FC0-E795-4393-F21E7B52C229}"/>
          </ac:picMkLst>
        </pc:picChg>
        <pc:cxnChg chg="del">
          <ac:chgData name="Yoel Kortick" userId="167978f5-7f40-4909-85d5-d4149554ad4e" providerId="ADAL" clId="{D5FD8459-2B5C-48A5-9673-8D128202ED48}" dt="2026-03-21T18:17:27.281" v="2132" actId="478"/>
          <ac:cxnSpMkLst>
            <pc:docMk/>
            <pc:sldMk cId="4286522957" sldId="2276"/>
            <ac:cxnSpMk id="7" creationId="{BCAB61E7-BB18-89CA-9A42-721DE0954F26}"/>
          </ac:cxnSpMkLst>
        </pc:cxnChg>
        <pc:cxnChg chg="del">
          <ac:chgData name="Yoel Kortick" userId="167978f5-7f40-4909-85d5-d4149554ad4e" providerId="ADAL" clId="{D5FD8459-2B5C-48A5-9673-8D128202ED48}" dt="2026-03-21T18:17:28.186" v="2133" actId="478"/>
          <ac:cxnSpMkLst>
            <pc:docMk/>
            <pc:sldMk cId="4286522957" sldId="2276"/>
            <ac:cxnSpMk id="8" creationId="{7E34DCD9-BE22-DAE0-1520-FAFC5FA2DADC}"/>
          </ac:cxnSpMkLst>
        </pc:cxnChg>
      </pc:sldChg>
      <pc:sldChg chg="addSp delSp modSp mod">
        <pc:chgData name="Yoel Kortick" userId="167978f5-7f40-4909-85d5-d4149554ad4e" providerId="ADAL" clId="{D5FD8459-2B5C-48A5-9673-8D128202ED48}" dt="2026-03-21T17:19:08.816" v="1406" actId="208"/>
        <pc:sldMkLst>
          <pc:docMk/>
          <pc:sldMk cId="4284151345" sldId="2279"/>
        </pc:sldMkLst>
        <pc:spChg chg="mod">
          <ac:chgData name="Yoel Kortick" userId="167978f5-7f40-4909-85d5-d4149554ad4e" providerId="ADAL" clId="{D5FD8459-2B5C-48A5-9673-8D128202ED48}" dt="2026-03-21T17:18:16.499" v="1372" actId="20577"/>
          <ac:spMkLst>
            <pc:docMk/>
            <pc:sldMk cId="4284151345" sldId="2279"/>
            <ac:spMk id="4" creationId="{7F34B8A3-6E6B-D0FD-014C-075810A903BD}"/>
          </ac:spMkLst>
        </pc:spChg>
        <pc:picChg chg="add mod ord">
          <ac:chgData name="Yoel Kortick" userId="167978f5-7f40-4909-85d5-d4149554ad4e" providerId="ADAL" clId="{D5FD8459-2B5C-48A5-9673-8D128202ED48}" dt="2026-03-21T17:19:08.816" v="1406" actId="208"/>
          <ac:picMkLst>
            <pc:docMk/>
            <pc:sldMk cId="4284151345" sldId="2279"/>
            <ac:picMk id="5" creationId="{67BBF5F5-0893-3C59-8597-95BF83AE633A}"/>
          </ac:picMkLst>
        </pc:picChg>
        <pc:picChg chg="del mod">
          <ac:chgData name="Yoel Kortick" userId="167978f5-7f40-4909-85d5-d4149554ad4e" providerId="ADAL" clId="{D5FD8459-2B5C-48A5-9673-8D128202ED48}" dt="2026-03-21T17:18:54.147" v="1373" actId="478"/>
          <ac:picMkLst>
            <pc:docMk/>
            <pc:sldMk cId="4284151345" sldId="2279"/>
            <ac:picMk id="8" creationId="{413FE2AE-B629-990E-13CA-0C9FCA20086E}"/>
          </ac:picMkLst>
        </pc:picChg>
      </pc:sldChg>
      <pc:sldChg chg="addSp delSp modSp mod">
        <pc:chgData name="Yoel Kortick" userId="167978f5-7f40-4909-85d5-d4149554ad4e" providerId="ADAL" clId="{D5FD8459-2B5C-48A5-9673-8D128202ED48}" dt="2026-03-21T17:23:05.248" v="1412" actId="208"/>
        <pc:sldMkLst>
          <pc:docMk/>
          <pc:sldMk cId="298201107" sldId="2280"/>
        </pc:sldMkLst>
        <pc:spChg chg="mod">
          <ac:chgData name="Yoel Kortick" userId="167978f5-7f40-4909-85d5-d4149554ad4e" providerId="ADAL" clId="{D5FD8459-2B5C-48A5-9673-8D128202ED48}" dt="2026-03-21T17:23:03.374" v="1411" actId="14100"/>
          <ac:spMkLst>
            <pc:docMk/>
            <pc:sldMk cId="298201107" sldId="2280"/>
            <ac:spMk id="8" creationId="{340FC3B5-4C17-A281-C75C-6A37D69C43EC}"/>
          </ac:spMkLst>
        </pc:spChg>
        <pc:picChg chg="del mod">
          <ac:chgData name="Yoel Kortick" userId="167978f5-7f40-4909-85d5-d4149554ad4e" providerId="ADAL" clId="{D5FD8459-2B5C-48A5-9673-8D128202ED48}" dt="2026-03-21T17:22:52.340" v="1408" actId="478"/>
          <ac:picMkLst>
            <pc:docMk/>
            <pc:sldMk cId="298201107" sldId="2280"/>
            <ac:picMk id="5" creationId="{4613BC75-268C-CE95-29D6-B308978DE534}"/>
          </ac:picMkLst>
        </pc:picChg>
        <pc:picChg chg="add mod ord">
          <ac:chgData name="Yoel Kortick" userId="167978f5-7f40-4909-85d5-d4149554ad4e" providerId="ADAL" clId="{D5FD8459-2B5C-48A5-9673-8D128202ED48}" dt="2026-03-21T17:23:05.248" v="1412" actId="208"/>
          <ac:picMkLst>
            <pc:docMk/>
            <pc:sldMk cId="298201107" sldId="2280"/>
            <ac:picMk id="6" creationId="{4D3F4FC1-99DA-DE50-AC24-F8650AE4812F}"/>
          </ac:picMkLst>
        </pc:picChg>
      </pc:sldChg>
      <pc:sldChg chg="modSp mod">
        <pc:chgData name="Yoel Kortick" userId="167978f5-7f40-4909-85d5-d4149554ad4e" providerId="ADAL" clId="{D5FD8459-2B5C-48A5-9673-8D128202ED48}" dt="2026-03-21T17:27:35.940" v="1443" actId="208"/>
        <pc:sldMkLst>
          <pc:docMk/>
          <pc:sldMk cId="4282170886" sldId="2281"/>
        </pc:sldMkLst>
        <pc:spChg chg="mod">
          <ac:chgData name="Yoel Kortick" userId="167978f5-7f40-4909-85d5-d4149554ad4e" providerId="ADAL" clId="{D5FD8459-2B5C-48A5-9673-8D128202ED48}" dt="2026-03-21T17:27:35.940" v="1443" actId="208"/>
          <ac:spMkLst>
            <pc:docMk/>
            <pc:sldMk cId="4282170886" sldId="2281"/>
            <ac:spMk id="2" creationId="{E897CF65-24F5-ACB8-425B-7CC45DBA1606}"/>
          </ac:spMkLst>
        </pc:spChg>
      </pc:sldChg>
      <pc:sldChg chg="addSp delSp modSp mod">
        <pc:chgData name="Yoel Kortick" userId="167978f5-7f40-4909-85d5-d4149554ad4e" providerId="ADAL" clId="{D5FD8459-2B5C-48A5-9673-8D128202ED48}" dt="2026-03-21T17:29:04.827" v="1525" actId="208"/>
        <pc:sldMkLst>
          <pc:docMk/>
          <pc:sldMk cId="3653520011" sldId="2282"/>
        </pc:sldMkLst>
        <pc:picChg chg="add mod ord">
          <ac:chgData name="Yoel Kortick" userId="167978f5-7f40-4909-85d5-d4149554ad4e" providerId="ADAL" clId="{D5FD8459-2B5C-48A5-9673-8D128202ED48}" dt="2026-03-21T17:29:04.827" v="1525" actId="208"/>
          <ac:picMkLst>
            <pc:docMk/>
            <pc:sldMk cId="3653520011" sldId="2282"/>
            <ac:picMk id="5" creationId="{146DF522-2D64-C0A4-9083-6D43800C2505}"/>
          </ac:picMkLst>
        </pc:picChg>
        <pc:picChg chg="del mod">
          <ac:chgData name="Yoel Kortick" userId="167978f5-7f40-4909-85d5-d4149554ad4e" providerId="ADAL" clId="{D5FD8459-2B5C-48A5-9673-8D128202ED48}" dt="2026-03-21T17:28:47.088" v="1445" actId="478"/>
          <ac:picMkLst>
            <pc:docMk/>
            <pc:sldMk cId="3653520011" sldId="2282"/>
            <ac:picMk id="7" creationId="{901B350E-C552-5D95-A429-7BC95785C365}"/>
          </ac:picMkLst>
        </pc:picChg>
      </pc:sldChg>
      <pc:sldChg chg="addSp delSp modSp mod">
        <pc:chgData name="Yoel Kortick" userId="167978f5-7f40-4909-85d5-d4149554ad4e" providerId="ADAL" clId="{D5FD8459-2B5C-48A5-9673-8D128202ED48}" dt="2026-03-21T17:31:27.270" v="1619" actId="208"/>
        <pc:sldMkLst>
          <pc:docMk/>
          <pc:sldMk cId="2152730393" sldId="2284"/>
        </pc:sldMkLst>
        <pc:spChg chg="mod">
          <ac:chgData name="Yoel Kortick" userId="167978f5-7f40-4909-85d5-d4149554ad4e" providerId="ADAL" clId="{D5FD8459-2B5C-48A5-9673-8D128202ED48}" dt="2026-03-21T17:31:21.952" v="1617" actId="14100"/>
          <ac:spMkLst>
            <pc:docMk/>
            <pc:sldMk cId="2152730393" sldId="2284"/>
            <ac:spMk id="8" creationId="{96D15824-A8F0-B216-D3CF-A3F415FE813B}"/>
          </ac:spMkLst>
        </pc:spChg>
        <pc:spChg chg="mod">
          <ac:chgData name="Yoel Kortick" userId="167978f5-7f40-4909-85d5-d4149554ad4e" providerId="ADAL" clId="{D5FD8459-2B5C-48A5-9673-8D128202ED48}" dt="2026-03-21T17:31:25.486" v="1618" actId="1076"/>
          <ac:spMkLst>
            <pc:docMk/>
            <pc:sldMk cId="2152730393" sldId="2284"/>
            <ac:spMk id="10" creationId="{FABD53C8-19D4-8958-E50A-0D75A3BE7926}"/>
          </ac:spMkLst>
        </pc:spChg>
        <pc:spChg chg="mod">
          <ac:chgData name="Yoel Kortick" userId="167978f5-7f40-4909-85d5-d4149554ad4e" providerId="ADAL" clId="{D5FD8459-2B5C-48A5-9673-8D128202ED48}" dt="2026-03-21T17:31:19.340" v="1616" actId="14100"/>
          <ac:spMkLst>
            <pc:docMk/>
            <pc:sldMk cId="2152730393" sldId="2284"/>
            <ac:spMk id="11" creationId="{68D369D8-8F90-0E51-9FC5-535CC0C431FA}"/>
          </ac:spMkLst>
        </pc:spChg>
        <pc:picChg chg="del">
          <ac:chgData name="Yoel Kortick" userId="167978f5-7f40-4909-85d5-d4149554ad4e" providerId="ADAL" clId="{D5FD8459-2B5C-48A5-9673-8D128202ED48}" dt="2026-03-21T17:31:05.339" v="1610" actId="478"/>
          <ac:picMkLst>
            <pc:docMk/>
            <pc:sldMk cId="2152730393" sldId="2284"/>
            <ac:picMk id="5" creationId="{E7F7BE29-7833-685E-5AF9-63BE9B2F27F6}"/>
          </ac:picMkLst>
        </pc:picChg>
        <pc:picChg chg="add mod ord">
          <ac:chgData name="Yoel Kortick" userId="167978f5-7f40-4909-85d5-d4149554ad4e" providerId="ADAL" clId="{D5FD8459-2B5C-48A5-9673-8D128202ED48}" dt="2026-03-21T17:31:27.270" v="1619" actId="208"/>
          <ac:picMkLst>
            <pc:docMk/>
            <pc:sldMk cId="2152730393" sldId="2284"/>
            <ac:picMk id="6" creationId="{E8DA4B20-41A4-D461-663E-8DACB137B339}"/>
          </ac:picMkLst>
        </pc:picChg>
      </pc:sldChg>
      <pc:sldChg chg="addSp delSp modSp mod">
        <pc:chgData name="Yoel Kortick" userId="167978f5-7f40-4909-85d5-d4149554ad4e" providerId="ADAL" clId="{D5FD8459-2B5C-48A5-9673-8D128202ED48}" dt="2026-03-21T17:32:09.996" v="1628" actId="208"/>
        <pc:sldMkLst>
          <pc:docMk/>
          <pc:sldMk cId="2087689810" sldId="2286"/>
        </pc:sldMkLst>
        <pc:spChg chg="mod">
          <ac:chgData name="Yoel Kortick" userId="167978f5-7f40-4909-85d5-d4149554ad4e" providerId="ADAL" clId="{D5FD8459-2B5C-48A5-9673-8D128202ED48}" dt="2026-03-21T17:32:02.994" v="1625" actId="1076"/>
          <ac:spMkLst>
            <pc:docMk/>
            <pc:sldMk cId="2087689810" sldId="2286"/>
            <ac:spMk id="7" creationId="{4082B586-884F-151E-2C21-35C47F45FE76}"/>
          </ac:spMkLst>
        </pc:spChg>
        <pc:spChg chg="mod">
          <ac:chgData name="Yoel Kortick" userId="167978f5-7f40-4909-85d5-d4149554ad4e" providerId="ADAL" clId="{D5FD8459-2B5C-48A5-9673-8D128202ED48}" dt="2026-03-21T17:32:00.089" v="1624" actId="1076"/>
          <ac:spMkLst>
            <pc:docMk/>
            <pc:sldMk cId="2087689810" sldId="2286"/>
            <ac:spMk id="15" creationId="{60A3171A-91DB-ACB0-D9F9-AECDC15568BC}"/>
          </ac:spMkLst>
        </pc:spChg>
        <pc:spChg chg="mod">
          <ac:chgData name="Yoel Kortick" userId="167978f5-7f40-4909-85d5-d4149554ad4e" providerId="ADAL" clId="{D5FD8459-2B5C-48A5-9673-8D128202ED48}" dt="2026-03-21T17:32:07.384" v="1627" actId="14100"/>
          <ac:spMkLst>
            <pc:docMk/>
            <pc:sldMk cId="2087689810" sldId="2286"/>
            <ac:spMk id="18" creationId="{78DFD7B6-D2F2-E775-A028-9C564C7850E0}"/>
          </ac:spMkLst>
        </pc:spChg>
        <pc:picChg chg="add mod ord">
          <ac:chgData name="Yoel Kortick" userId="167978f5-7f40-4909-85d5-d4149554ad4e" providerId="ADAL" clId="{D5FD8459-2B5C-48A5-9673-8D128202ED48}" dt="2026-03-21T17:32:09.996" v="1628" actId="208"/>
          <ac:picMkLst>
            <pc:docMk/>
            <pc:sldMk cId="2087689810" sldId="2286"/>
            <ac:picMk id="5" creationId="{FA687126-CB4C-4494-ECFE-55A60FB3B156}"/>
          </ac:picMkLst>
        </pc:picChg>
        <pc:picChg chg="del">
          <ac:chgData name="Yoel Kortick" userId="167978f5-7f40-4909-85d5-d4149554ad4e" providerId="ADAL" clId="{D5FD8459-2B5C-48A5-9673-8D128202ED48}" dt="2026-03-21T17:31:53.580" v="1620" actId="478"/>
          <ac:picMkLst>
            <pc:docMk/>
            <pc:sldMk cId="2087689810" sldId="2286"/>
            <ac:picMk id="6" creationId="{598FA122-BBC0-58A0-6E05-F671951035AC}"/>
          </ac:picMkLst>
        </pc:picChg>
      </pc:sldChg>
      <pc:sldChg chg="addSp delSp modSp mod">
        <pc:chgData name="Yoel Kortick" userId="167978f5-7f40-4909-85d5-d4149554ad4e" providerId="ADAL" clId="{D5FD8459-2B5C-48A5-9673-8D128202ED48}" dt="2026-03-21T17:32:59.031" v="1648" actId="14100"/>
        <pc:sldMkLst>
          <pc:docMk/>
          <pc:sldMk cId="3646403303" sldId="2287"/>
        </pc:sldMkLst>
        <pc:spChg chg="mod">
          <ac:chgData name="Yoel Kortick" userId="167978f5-7f40-4909-85d5-d4149554ad4e" providerId="ADAL" clId="{D5FD8459-2B5C-48A5-9673-8D128202ED48}" dt="2026-03-21T17:32:59.031" v="1648" actId="14100"/>
          <ac:spMkLst>
            <pc:docMk/>
            <pc:sldMk cId="3646403303" sldId="2287"/>
            <ac:spMk id="6" creationId="{C05536EB-B33A-A4C2-B3F2-A14D2D91F55A}"/>
          </ac:spMkLst>
        </pc:spChg>
        <pc:spChg chg="mod">
          <ac:chgData name="Yoel Kortick" userId="167978f5-7f40-4909-85d5-d4149554ad4e" providerId="ADAL" clId="{D5FD8459-2B5C-48A5-9673-8D128202ED48}" dt="2026-03-21T17:32:49.376" v="1644" actId="1036"/>
          <ac:spMkLst>
            <pc:docMk/>
            <pc:sldMk cId="3646403303" sldId="2287"/>
            <ac:spMk id="11" creationId="{F7142DC0-5853-0D64-9C29-BCA5314AD745}"/>
          </ac:spMkLst>
        </pc:spChg>
        <pc:spChg chg="mod">
          <ac:chgData name="Yoel Kortick" userId="167978f5-7f40-4909-85d5-d4149554ad4e" providerId="ADAL" clId="{D5FD8459-2B5C-48A5-9673-8D128202ED48}" dt="2026-03-21T17:32:44.424" v="1637" actId="14100"/>
          <ac:spMkLst>
            <pc:docMk/>
            <pc:sldMk cId="3646403303" sldId="2287"/>
            <ac:spMk id="12" creationId="{B719F595-3A34-680E-239C-7B121F1637E0}"/>
          </ac:spMkLst>
        </pc:spChg>
        <pc:picChg chg="add mod ord">
          <ac:chgData name="Yoel Kortick" userId="167978f5-7f40-4909-85d5-d4149554ad4e" providerId="ADAL" clId="{D5FD8459-2B5C-48A5-9673-8D128202ED48}" dt="2026-03-21T17:32:51.952" v="1645" actId="208"/>
          <ac:picMkLst>
            <pc:docMk/>
            <pc:sldMk cId="3646403303" sldId="2287"/>
            <ac:picMk id="4" creationId="{825CAAF2-A51F-6297-EFAE-2DFC2AB88335}"/>
          </ac:picMkLst>
        </pc:picChg>
        <pc:picChg chg="del">
          <ac:chgData name="Yoel Kortick" userId="167978f5-7f40-4909-85d5-d4149554ad4e" providerId="ADAL" clId="{D5FD8459-2B5C-48A5-9673-8D128202ED48}" dt="2026-03-21T17:32:29.876" v="1629" actId="478"/>
          <ac:picMkLst>
            <pc:docMk/>
            <pc:sldMk cId="3646403303" sldId="2287"/>
            <ac:picMk id="5" creationId="{04714DEB-1C20-A133-64EA-353ECD12B938}"/>
          </ac:picMkLst>
        </pc:picChg>
      </pc:sldChg>
      <pc:sldChg chg="addSp delSp modSp mod">
        <pc:chgData name="Yoel Kortick" userId="167978f5-7f40-4909-85d5-d4149554ad4e" providerId="ADAL" clId="{D5FD8459-2B5C-48A5-9673-8D128202ED48}" dt="2026-03-21T17:33:43.282" v="1660" actId="208"/>
        <pc:sldMkLst>
          <pc:docMk/>
          <pc:sldMk cId="4235716231" sldId="2288"/>
        </pc:sldMkLst>
        <pc:spChg chg="mod">
          <ac:chgData name="Yoel Kortick" userId="167978f5-7f40-4909-85d5-d4149554ad4e" providerId="ADAL" clId="{D5FD8459-2B5C-48A5-9673-8D128202ED48}" dt="2026-03-21T17:33:35.634" v="1657" actId="1035"/>
          <ac:spMkLst>
            <pc:docMk/>
            <pc:sldMk cId="4235716231" sldId="2288"/>
            <ac:spMk id="11" creationId="{9A84C845-2E83-C5BA-B615-D7E2E0724760}"/>
          </ac:spMkLst>
        </pc:spChg>
        <pc:spChg chg="mod">
          <ac:chgData name="Yoel Kortick" userId="167978f5-7f40-4909-85d5-d4149554ad4e" providerId="ADAL" clId="{D5FD8459-2B5C-48A5-9673-8D128202ED48}" dt="2026-03-21T17:33:41.832" v="1659" actId="14100"/>
          <ac:spMkLst>
            <pc:docMk/>
            <pc:sldMk cId="4235716231" sldId="2288"/>
            <ac:spMk id="12" creationId="{E8A9D75C-6DA0-9A79-497E-7329B1FCC51C}"/>
          </ac:spMkLst>
        </pc:spChg>
        <pc:picChg chg="del">
          <ac:chgData name="Yoel Kortick" userId="167978f5-7f40-4909-85d5-d4149554ad4e" providerId="ADAL" clId="{D5FD8459-2B5C-48A5-9673-8D128202ED48}" dt="2026-03-21T17:33:25.218" v="1649" actId="478"/>
          <ac:picMkLst>
            <pc:docMk/>
            <pc:sldMk cId="4235716231" sldId="2288"/>
            <ac:picMk id="4" creationId="{101F5268-1726-EA9B-383E-C3699C24259C}"/>
          </ac:picMkLst>
        </pc:picChg>
        <pc:picChg chg="add mod ord">
          <ac:chgData name="Yoel Kortick" userId="167978f5-7f40-4909-85d5-d4149554ad4e" providerId="ADAL" clId="{D5FD8459-2B5C-48A5-9673-8D128202ED48}" dt="2026-03-21T17:33:43.282" v="1660" actId="208"/>
          <ac:picMkLst>
            <pc:docMk/>
            <pc:sldMk cId="4235716231" sldId="2288"/>
            <ac:picMk id="5" creationId="{145DDC08-3DD0-31BA-542A-565EA8065E95}"/>
          </ac:picMkLst>
        </pc:picChg>
      </pc:sldChg>
      <pc:sldChg chg="addSp delSp modSp mod">
        <pc:chgData name="Yoel Kortick" userId="167978f5-7f40-4909-85d5-d4149554ad4e" providerId="ADAL" clId="{D5FD8459-2B5C-48A5-9673-8D128202ED48}" dt="2026-03-21T17:34:29.221" v="1668" actId="14100"/>
        <pc:sldMkLst>
          <pc:docMk/>
          <pc:sldMk cId="2551057746" sldId="2289"/>
        </pc:sldMkLst>
        <pc:spChg chg="mod">
          <ac:chgData name="Yoel Kortick" userId="167978f5-7f40-4909-85d5-d4149554ad4e" providerId="ADAL" clId="{D5FD8459-2B5C-48A5-9673-8D128202ED48}" dt="2026-03-21T17:34:23.520" v="1666" actId="1076"/>
          <ac:spMkLst>
            <pc:docMk/>
            <pc:sldMk cId="2551057746" sldId="2289"/>
            <ac:spMk id="2" creationId="{34BE4E70-C3FF-4B5B-76B3-594CC599DB8D}"/>
          </ac:spMkLst>
        </pc:spChg>
        <pc:spChg chg="add mod">
          <ac:chgData name="Yoel Kortick" userId="167978f5-7f40-4909-85d5-d4149554ad4e" providerId="ADAL" clId="{D5FD8459-2B5C-48A5-9673-8D128202ED48}" dt="2026-03-21T17:34:10.082" v="1662"/>
          <ac:spMkLst>
            <pc:docMk/>
            <pc:sldMk cId="2551057746" sldId="2289"/>
            <ac:spMk id="6" creationId="{E0F0E6E4-E612-6862-E20A-B94BFB92AC3E}"/>
          </ac:spMkLst>
        </pc:spChg>
        <pc:spChg chg="del">
          <ac:chgData name="Yoel Kortick" userId="167978f5-7f40-4909-85d5-d4149554ad4e" providerId="ADAL" clId="{D5FD8459-2B5C-48A5-9673-8D128202ED48}" dt="2026-03-21T17:34:14.829" v="1663" actId="478"/>
          <ac:spMkLst>
            <pc:docMk/>
            <pc:sldMk cId="2551057746" sldId="2289"/>
            <ac:spMk id="8" creationId="{DA9307E2-49BF-6FD2-20AB-7CA31A612791}"/>
          </ac:spMkLst>
        </pc:spChg>
        <pc:spChg chg="add mod">
          <ac:chgData name="Yoel Kortick" userId="167978f5-7f40-4909-85d5-d4149554ad4e" providerId="ADAL" clId="{D5FD8459-2B5C-48A5-9673-8D128202ED48}" dt="2026-03-21T17:34:10.082" v="1662"/>
          <ac:spMkLst>
            <pc:docMk/>
            <pc:sldMk cId="2551057746" sldId="2289"/>
            <ac:spMk id="9" creationId="{E85C6CA7-559F-DDFA-CB4E-EF7822EB8700}"/>
          </ac:spMkLst>
        </pc:spChg>
        <pc:spChg chg="add mod ord">
          <ac:chgData name="Yoel Kortick" userId="167978f5-7f40-4909-85d5-d4149554ad4e" providerId="ADAL" clId="{D5FD8459-2B5C-48A5-9673-8D128202ED48}" dt="2026-03-21T17:34:19.007" v="1665" actId="167"/>
          <ac:spMkLst>
            <pc:docMk/>
            <pc:sldMk cId="2551057746" sldId="2289"/>
            <ac:spMk id="11" creationId="{6241C86B-A998-BBB9-CFEB-BD39B66CC071}"/>
          </ac:spMkLst>
        </pc:spChg>
        <pc:spChg chg="add mod ord">
          <ac:chgData name="Yoel Kortick" userId="167978f5-7f40-4909-85d5-d4149554ad4e" providerId="ADAL" clId="{D5FD8459-2B5C-48A5-9673-8D128202ED48}" dt="2026-03-21T17:34:19.007" v="1665" actId="167"/>
          <ac:spMkLst>
            <pc:docMk/>
            <pc:sldMk cId="2551057746" sldId="2289"/>
            <ac:spMk id="12" creationId="{ABAADBA6-6FB8-AED5-09C8-3751121C5ACE}"/>
          </ac:spMkLst>
        </pc:spChg>
        <pc:picChg chg="add mod">
          <ac:chgData name="Yoel Kortick" userId="167978f5-7f40-4909-85d5-d4149554ad4e" providerId="ADAL" clId="{D5FD8459-2B5C-48A5-9673-8D128202ED48}" dt="2026-03-21T17:34:10.082" v="1662"/>
          <ac:picMkLst>
            <pc:docMk/>
            <pc:sldMk cId="2551057746" sldId="2289"/>
            <ac:picMk id="4" creationId="{AD5240CB-6C25-1F09-5366-A5E73CCFA8DE}"/>
          </ac:picMkLst>
        </pc:picChg>
        <pc:picChg chg="del">
          <ac:chgData name="Yoel Kortick" userId="167978f5-7f40-4909-85d5-d4149554ad4e" providerId="ADAL" clId="{D5FD8459-2B5C-48A5-9673-8D128202ED48}" dt="2026-03-21T17:34:09.095" v="1661" actId="478"/>
          <ac:picMkLst>
            <pc:docMk/>
            <pc:sldMk cId="2551057746" sldId="2289"/>
            <ac:picMk id="7" creationId="{E5A27AB8-AD62-9BA4-20E6-7B188CDE973B}"/>
          </ac:picMkLst>
        </pc:picChg>
        <pc:picChg chg="add mod ord">
          <ac:chgData name="Yoel Kortick" userId="167978f5-7f40-4909-85d5-d4149554ad4e" providerId="ADAL" clId="{D5FD8459-2B5C-48A5-9673-8D128202ED48}" dt="2026-03-21T17:34:19.007" v="1665" actId="167"/>
          <ac:picMkLst>
            <pc:docMk/>
            <pc:sldMk cId="2551057746" sldId="2289"/>
            <ac:picMk id="10" creationId="{B4791E89-6DD4-D4A0-B303-C80A2223EFB5}"/>
          </ac:picMkLst>
        </pc:picChg>
        <pc:cxnChg chg="mod">
          <ac:chgData name="Yoel Kortick" userId="167978f5-7f40-4909-85d5-d4149554ad4e" providerId="ADAL" clId="{D5FD8459-2B5C-48A5-9673-8D128202ED48}" dt="2026-03-21T17:34:29.221" v="1668" actId="14100"/>
          <ac:cxnSpMkLst>
            <pc:docMk/>
            <pc:sldMk cId="2551057746" sldId="2289"/>
            <ac:cxnSpMk id="5" creationId="{0718A501-092E-0715-6DDF-DF66C3930184}"/>
          </ac:cxnSpMkLst>
        </pc:cxnChg>
      </pc:sldChg>
      <pc:sldChg chg="addSp delSp modSp mod">
        <pc:chgData name="Yoel Kortick" userId="167978f5-7f40-4909-85d5-d4149554ad4e" providerId="ADAL" clId="{D5FD8459-2B5C-48A5-9673-8D128202ED48}" dt="2026-03-21T17:36:07.192" v="1674" actId="208"/>
        <pc:sldMkLst>
          <pc:docMk/>
          <pc:sldMk cId="4059034571" sldId="2290"/>
        </pc:sldMkLst>
        <pc:picChg chg="add mod ord">
          <ac:chgData name="Yoel Kortick" userId="167978f5-7f40-4909-85d5-d4149554ad4e" providerId="ADAL" clId="{D5FD8459-2B5C-48A5-9673-8D128202ED48}" dt="2026-03-21T17:36:07.192" v="1674" actId="208"/>
          <ac:picMkLst>
            <pc:docMk/>
            <pc:sldMk cId="4059034571" sldId="2290"/>
            <ac:picMk id="4" creationId="{FC759C8F-CC6F-16BB-B244-8204E38EB8BA}"/>
          </ac:picMkLst>
        </pc:picChg>
        <pc:picChg chg="del">
          <ac:chgData name="Yoel Kortick" userId="167978f5-7f40-4909-85d5-d4149554ad4e" providerId="ADAL" clId="{D5FD8459-2B5C-48A5-9673-8D128202ED48}" dt="2026-03-21T17:35:50.204" v="1669" actId="478"/>
          <ac:picMkLst>
            <pc:docMk/>
            <pc:sldMk cId="4059034571" sldId="2290"/>
            <ac:picMk id="5" creationId="{BAA20837-D5FD-D3A4-8D48-662E564804C0}"/>
          </ac:picMkLst>
        </pc:picChg>
      </pc:sldChg>
      <pc:sldChg chg="addSp delSp modSp mod">
        <pc:chgData name="Yoel Kortick" userId="167978f5-7f40-4909-85d5-d4149554ad4e" providerId="ADAL" clId="{D5FD8459-2B5C-48A5-9673-8D128202ED48}" dt="2026-03-21T17:37:05.161" v="1681" actId="11529"/>
        <pc:sldMkLst>
          <pc:docMk/>
          <pc:sldMk cId="2925182339" sldId="2291"/>
        </pc:sldMkLst>
        <pc:spChg chg="mod">
          <ac:chgData name="Yoel Kortick" userId="167978f5-7f40-4909-85d5-d4149554ad4e" providerId="ADAL" clId="{D5FD8459-2B5C-48A5-9673-8D128202ED48}" dt="2026-03-21T17:36:59.930" v="1680" actId="14100"/>
          <ac:spMkLst>
            <pc:docMk/>
            <pc:sldMk cId="2925182339" sldId="2291"/>
            <ac:spMk id="5" creationId="{9FD5B4BA-6C4B-1C83-3B55-B02855CC72DE}"/>
          </ac:spMkLst>
        </pc:spChg>
        <pc:spChg chg="add mod ord">
          <ac:chgData name="Yoel Kortick" userId="167978f5-7f40-4909-85d5-d4149554ad4e" providerId="ADAL" clId="{D5FD8459-2B5C-48A5-9673-8D128202ED48}" dt="2026-03-21T17:36:50.260" v="1677" actId="167"/>
          <ac:spMkLst>
            <pc:docMk/>
            <pc:sldMk cId="2925182339" sldId="2291"/>
            <ac:spMk id="6" creationId="{699841F2-588A-B451-47AC-89BB16F5EF38}"/>
          </ac:spMkLst>
        </pc:spChg>
        <pc:spChg chg="add mod ord">
          <ac:chgData name="Yoel Kortick" userId="167978f5-7f40-4909-85d5-d4149554ad4e" providerId="ADAL" clId="{D5FD8459-2B5C-48A5-9673-8D128202ED48}" dt="2026-03-21T17:36:50.260" v="1677" actId="167"/>
          <ac:spMkLst>
            <pc:docMk/>
            <pc:sldMk cId="2925182339" sldId="2291"/>
            <ac:spMk id="8" creationId="{1FC3EDD8-BFB3-06D4-CD67-967F24147D03}"/>
          </ac:spMkLst>
        </pc:spChg>
        <pc:spChg chg="add del mod ord">
          <ac:chgData name="Yoel Kortick" userId="167978f5-7f40-4909-85d5-d4149554ad4e" providerId="ADAL" clId="{D5FD8459-2B5C-48A5-9673-8D128202ED48}" dt="2026-03-21T17:36:55.246" v="1678" actId="478"/>
          <ac:spMkLst>
            <pc:docMk/>
            <pc:sldMk cId="2925182339" sldId="2291"/>
            <ac:spMk id="9" creationId="{C192EBA7-1143-E8FE-3AD3-66FD3D9D4546}"/>
          </ac:spMkLst>
        </pc:spChg>
        <pc:picChg chg="add mod ord">
          <ac:chgData name="Yoel Kortick" userId="167978f5-7f40-4909-85d5-d4149554ad4e" providerId="ADAL" clId="{D5FD8459-2B5C-48A5-9673-8D128202ED48}" dt="2026-03-21T17:36:50.260" v="1677" actId="167"/>
          <ac:picMkLst>
            <pc:docMk/>
            <pc:sldMk cId="2925182339" sldId="2291"/>
            <ac:picMk id="2" creationId="{44D9F3CE-6732-D171-EE17-D78D38ECD584}"/>
          </ac:picMkLst>
        </pc:picChg>
        <pc:picChg chg="del">
          <ac:chgData name="Yoel Kortick" userId="167978f5-7f40-4909-85d5-d4149554ad4e" providerId="ADAL" clId="{D5FD8459-2B5C-48A5-9673-8D128202ED48}" dt="2026-03-21T17:36:47.024" v="1675" actId="478"/>
          <ac:picMkLst>
            <pc:docMk/>
            <pc:sldMk cId="2925182339" sldId="2291"/>
            <ac:picMk id="4" creationId="{71F44018-29A5-B1F0-F96E-314CC76DF425}"/>
          </ac:picMkLst>
        </pc:picChg>
        <pc:cxnChg chg="add">
          <ac:chgData name="Yoel Kortick" userId="167978f5-7f40-4909-85d5-d4149554ad4e" providerId="ADAL" clId="{D5FD8459-2B5C-48A5-9673-8D128202ED48}" dt="2026-03-21T17:37:05.161" v="1681" actId="11529"/>
          <ac:cxnSpMkLst>
            <pc:docMk/>
            <pc:sldMk cId="2925182339" sldId="2291"/>
            <ac:cxnSpMk id="11" creationId="{D21E7457-D17B-EA1C-8332-74D8E38BBBC0}"/>
          </ac:cxnSpMkLst>
        </pc:cxnChg>
      </pc:sldChg>
      <pc:sldChg chg="addSp delSp modSp mod">
        <pc:chgData name="Yoel Kortick" userId="167978f5-7f40-4909-85d5-d4149554ad4e" providerId="ADAL" clId="{D5FD8459-2B5C-48A5-9673-8D128202ED48}" dt="2026-03-21T17:37:38.049" v="1685" actId="208"/>
        <pc:sldMkLst>
          <pc:docMk/>
          <pc:sldMk cId="2290536942" sldId="2292"/>
        </pc:sldMkLst>
        <pc:picChg chg="del">
          <ac:chgData name="Yoel Kortick" userId="167978f5-7f40-4909-85d5-d4149554ad4e" providerId="ADAL" clId="{D5FD8459-2B5C-48A5-9673-8D128202ED48}" dt="2026-03-21T17:37:23.661" v="1682" actId="478"/>
          <ac:picMkLst>
            <pc:docMk/>
            <pc:sldMk cId="2290536942" sldId="2292"/>
            <ac:picMk id="5" creationId="{39AC3D1B-4680-F54F-2375-CD3879557947}"/>
          </ac:picMkLst>
        </pc:picChg>
        <pc:picChg chg="add mod ord">
          <ac:chgData name="Yoel Kortick" userId="167978f5-7f40-4909-85d5-d4149554ad4e" providerId="ADAL" clId="{D5FD8459-2B5C-48A5-9673-8D128202ED48}" dt="2026-03-21T17:37:38.049" v="1685" actId="208"/>
          <ac:picMkLst>
            <pc:docMk/>
            <pc:sldMk cId="2290536942" sldId="2292"/>
            <ac:picMk id="6" creationId="{AF2BEFE9-83AE-7324-6C2D-859DE82B310F}"/>
          </ac:picMkLst>
        </pc:picChg>
      </pc:sldChg>
      <pc:sldChg chg="addSp delSp modSp mod">
        <pc:chgData name="Yoel Kortick" userId="167978f5-7f40-4909-85d5-d4149554ad4e" providerId="ADAL" clId="{D5FD8459-2B5C-48A5-9673-8D128202ED48}" dt="2026-03-21T17:38:10.211" v="1692" actId="167"/>
        <pc:sldMkLst>
          <pc:docMk/>
          <pc:sldMk cId="277284492" sldId="2293"/>
        </pc:sldMkLst>
        <pc:spChg chg="mod">
          <ac:chgData name="Yoel Kortick" userId="167978f5-7f40-4909-85d5-d4149554ad4e" providerId="ADAL" clId="{D5FD8459-2B5C-48A5-9673-8D128202ED48}" dt="2026-03-21T17:38:01.828" v="1689" actId="1076"/>
          <ac:spMkLst>
            <pc:docMk/>
            <pc:sldMk cId="277284492" sldId="2293"/>
            <ac:spMk id="6" creationId="{446FB30A-889B-CB4A-6114-47DA0B7F0DB7}"/>
          </ac:spMkLst>
        </pc:spChg>
        <pc:picChg chg="del">
          <ac:chgData name="Yoel Kortick" userId="167978f5-7f40-4909-85d5-d4149554ad4e" providerId="ADAL" clId="{D5FD8459-2B5C-48A5-9673-8D128202ED48}" dt="2026-03-21T17:37:54.202" v="1686" actId="478"/>
          <ac:picMkLst>
            <pc:docMk/>
            <pc:sldMk cId="277284492" sldId="2293"/>
            <ac:picMk id="4" creationId="{D4619F28-E70B-353F-491A-6FC257DEFEB4}"/>
          </ac:picMkLst>
        </pc:picChg>
        <pc:picChg chg="add mod ord">
          <ac:chgData name="Yoel Kortick" userId="167978f5-7f40-4909-85d5-d4149554ad4e" providerId="ADAL" clId="{D5FD8459-2B5C-48A5-9673-8D128202ED48}" dt="2026-03-21T17:38:10.211" v="1692" actId="167"/>
          <ac:picMkLst>
            <pc:docMk/>
            <pc:sldMk cId="277284492" sldId="2293"/>
            <ac:picMk id="5" creationId="{E7B43002-3C05-ADA4-A548-3D445A0BC915}"/>
          </ac:picMkLst>
        </pc:picChg>
        <pc:cxnChg chg="mod">
          <ac:chgData name="Yoel Kortick" userId="167978f5-7f40-4909-85d5-d4149554ad4e" providerId="ADAL" clId="{D5FD8459-2B5C-48A5-9673-8D128202ED48}" dt="2026-03-21T17:38:04.860" v="1690" actId="14100"/>
          <ac:cxnSpMkLst>
            <pc:docMk/>
            <pc:sldMk cId="277284492" sldId="2293"/>
            <ac:cxnSpMk id="8" creationId="{C0E7F995-1B98-D347-6213-AFB713EB9CDF}"/>
          </ac:cxnSpMkLst>
        </pc:cxnChg>
      </pc:sldChg>
      <pc:sldChg chg="addSp delSp modSp mod">
        <pc:chgData name="Yoel Kortick" userId="167978f5-7f40-4909-85d5-d4149554ad4e" providerId="ADAL" clId="{D5FD8459-2B5C-48A5-9673-8D128202ED48}" dt="2026-03-21T17:39:48.364" v="1706"/>
        <pc:sldMkLst>
          <pc:docMk/>
          <pc:sldMk cId="1597505179" sldId="2294"/>
        </pc:sldMkLst>
        <pc:spChg chg="add mod ord">
          <ac:chgData name="Yoel Kortick" userId="167978f5-7f40-4909-85d5-d4149554ad4e" providerId="ADAL" clId="{D5FD8459-2B5C-48A5-9673-8D128202ED48}" dt="2026-03-21T17:38:59.192" v="1695" actId="167"/>
          <ac:spMkLst>
            <pc:docMk/>
            <pc:sldMk cId="1597505179" sldId="2294"/>
            <ac:spMk id="4" creationId="{385F5DEA-AFCF-C359-034C-8DFA8CA5FB6F}"/>
          </ac:spMkLst>
        </pc:spChg>
        <pc:spChg chg="add mod ord">
          <ac:chgData name="Yoel Kortick" userId="167978f5-7f40-4909-85d5-d4149554ad4e" providerId="ADAL" clId="{D5FD8459-2B5C-48A5-9673-8D128202ED48}" dt="2026-03-21T17:38:59.192" v="1695" actId="167"/>
          <ac:spMkLst>
            <pc:docMk/>
            <pc:sldMk cId="1597505179" sldId="2294"/>
            <ac:spMk id="6" creationId="{6CB6C2AA-920E-F6FD-5171-374AE38DBA18}"/>
          </ac:spMkLst>
        </pc:spChg>
        <pc:spChg chg="mod">
          <ac:chgData name="Yoel Kortick" userId="167978f5-7f40-4909-85d5-d4149554ad4e" providerId="ADAL" clId="{D5FD8459-2B5C-48A5-9673-8D128202ED48}" dt="2026-03-21T17:39:05.829" v="1696" actId="1076"/>
          <ac:spMkLst>
            <pc:docMk/>
            <pc:sldMk cId="1597505179" sldId="2294"/>
            <ac:spMk id="15" creationId="{C784CA9C-71A4-F66D-544D-2429DD3B31FA}"/>
          </ac:spMkLst>
        </pc:spChg>
        <pc:picChg chg="add mod ord">
          <ac:chgData name="Yoel Kortick" userId="167978f5-7f40-4909-85d5-d4149554ad4e" providerId="ADAL" clId="{D5FD8459-2B5C-48A5-9673-8D128202ED48}" dt="2026-03-21T17:38:59.192" v="1695" actId="167"/>
          <ac:picMkLst>
            <pc:docMk/>
            <pc:sldMk cId="1597505179" sldId="2294"/>
            <ac:picMk id="2" creationId="{86CDA486-D34F-1D81-03AC-71E26B1E02F6}"/>
          </ac:picMkLst>
        </pc:picChg>
        <pc:picChg chg="del">
          <ac:chgData name="Yoel Kortick" userId="167978f5-7f40-4909-85d5-d4149554ad4e" providerId="ADAL" clId="{D5FD8459-2B5C-48A5-9673-8D128202ED48}" dt="2026-03-21T17:38:55.885" v="1693" actId="478"/>
          <ac:picMkLst>
            <pc:docMk/>
            <pc:sldMk cId="1597505179" sldId="2294"/>
            <ac:picMk id="5" creationId="{97A1BB7D-78A1-FE3B-AFFA-1BEB753907C5}"/>
          </ac:picMkLst>
        </pc:picChg>
        <pc:cxnChg chg="add">
          <ac:chgData name="Yoel Kortick" userId="167978f5-7f40-4909-85d5-d4149554ad4e" providerId="ADAL" clId="{D5FD8459-2B5C-48A5-9673-8D128202ED48}" dt="2026-03-21T17:39:10.899" v="1697" actId="11529"/>
          <ac:cxnSpMkLst>
            <pc:docMk/>
            <pc:sldMk cId="1597505179" sldId="2294"/>
            <ac:cxnSpMk id="8" creationId="{BDE3CEA8-2B23-674F-D49F-89B77D6FD6FE}"/>
          </ac:cxnSpMkLst>
        </pc:cxnChg>
        <pc:cxnChg chg="add del mod">
          <ac:chgData name="Yoel Kortick" userId="167978f5-7f40-4909-85d5-d4149554ad4e" providerId="ADAL" clId="{D5FD8459-2B5C-48A5-9673-8D128202ED48}" dt="2026-03-21T17:39:36.830" v="1702" actId="478"/>
          <ac:cxnSpMkLst>
            <pc:docMk/>
            <pc:sldMk cId="1597505179" sldId="2294"/>
            <ac:cxnSpMk id="9" creationId="{4AFA7BB8-A01E-C385-DFF1-93C5C964FD87}"/>
          </ac:cxnSpMkLst>
        </pc:cxnChg>
        <pc:cxnChg chg="add mod">
          <ac:chgData name="Yoel Kortick" userId="167978f5-7f40-4909-85d5-d4149554ad4e" providerId="ADAL" clId="{D5FD8459-2B5C-48A5-9673-8D128202ED48}" dt="2026-03-21T17:39:48.364" v="1706"/>
          <ac:cxnSpMkLst>
            <pc:docMk/>
            <pc:sldMk cId="1597505179" sldId="2294"/>
            <ac:cxnSpMk id="11" creationId="{8B3337C5-41A8-8B9B-CC85-CF92076F5EE7}"/>
          </ac:cxnSpMkLst>
        </pc:cxnChg>
      </pc:sldChg>
      <pc:sldChg chg="addSp delSp modSp mod">
        <pc:chgData name="Yoel Kortick" userId="167978f5-7f40-4909-85d5-d4149554ad4e" providerId="ADAL" clId="{D5FD8459-2B5C-48A5-9673-8D128202ED48}" dt="2026-03-21T17:40:35.737" v="1723" actId="1038"/>
        <pc:sldMkLst>
          <pc:docMk/>
          <pc:sldMk cId="2398796891" sldId="2295"/>
        </pc:sldMkLst>
        <pc:spChg chg="mod">
          <ac:chgData name="Yoel Kortick" userId="167978f5-7f40-4909-85d5-d4149554ad4e" providerId="ADAL" clId="{D5FD8459-2B5C-48A5-9673-8D128202ED48}" dt="2026-03-21T17:40:35.737" v="1723" actId="1038"/>
          <ac:spMkLst>
            <pc:docMk/>
            <pc:sldMk cId="2398796891" sldId="2295"/>
            <ac:spMk id="15" creationId="{081CC064-10CF-5356-87D1-83F67DB42E28}"/>
          </ac:spMkLst>
        </pc:spChg>
        <pc:picChg chg="del mod">
          <ac:chgData name="Yoel Kortick" userId="167978f5-7f40-4909-85d5-d4149554ad4e" providerId="ADAL" clId="{D5FD8459-2B5C-48A5-9673-8D128202ED48}" dt="2026-03-21T17:40:23.389" v="1708" actId="478"/>
          <ac:picMkLst>
            <pc:docMk/>
            <pc:sldMk cId="2398796891" sldId="2295"/>
            <ac:picMk id="2" creationId="{2BB150BC-72EF-AAEA-A566-CF63AF43FC01}"/>
          </ac:picMkLst>
        </pc:picChg>
        <pc:picChg chg="add mod ord">
          <ac:chgData name="Yoel Kortick" userId="167978f5-7f40-4909-85d5-d4149554ad4e" providerId="ADAL" clId="{D5FD8459-2B5C-48A5-9673-8D128202ED48}" dt="2026-03-21T17:40:27.183" v="1710" actId="167"/>
          <ac:picMkLst>
            <pc:docMk/>
            <pc:sldMk cId="2398796891" sldId="2295"/>
            <ac:picMk id="4" creationId="{BC3DDA3D-2D96-19F5-C40F-7C71E21EB299}"/>
          </ac:picMkLst>
        </pc:picChg>
      </pc:sldChg>
      <pc:sldChg chg="addSp delSp modSp mod">
        <pc:chgData name="Yoel Kortick" userId="167978f5-7f40-4909-85d5-d4149554ad4e" providerId="ADAL" clId="{D5FD8459-2B5C-48A5-9673-8D128202ED48}" dt="2026-03-21T17:41:08.677" v="1731" actId="14100"/>
        <pc:sldMkLst>
          <pc:docMk/>
          <pc:sldMk cId="2923112942" sldId="2296"/>
        </pc:sldMkLst>
        <pc:spChg chg="mod">
          <ac:chgData name="Yoel Kortick" userId="167978f5-7f40-4909-85d5-d4149554ad4e" providerId="ADAL" clId="{D5FD8459-2B5C-48A5-9673-8D128202ED48}" dt="2026-03-21T17:41:08.677" v="1731" actId="14100"/>
          <ac:spMkLst>
            <pc:docMk/>
            <pc:sldMk cId="2923112942" sldId="2296"/>
            <ac:spMk id="17" creationId="{25D04F23-0900-83D8-55E6-DF84DB9E5E36}"/>
          </ac:spMkLst>
        </pc:spChg>
        <pc:picChg chg="add mod ord">
          <ac:chgData name="Yoel Kortick" userId="167978f5-7f40-4909-85d5-d4149554ad4e" providerId="ADAL" clId="{D5FD8459-2B5C-48A5-9673-8D128202ED48}" dt="2026-03-21T17:41:02.415" v="1729" actId="208"/>
          <ac:picMkLst>
            <pc:docMk/>
            <pc:sldMk cId="2923112942" sldId="2296"/>
            <ac:picMk id="4" creationId="{8E0BAB9C-650E-34EB-9AB5-CECEC4BA8DB0}"/>
          </ac:picMkLst>
        </pc:picChg>
        <pc:picChg chg="del">
          <ac:chgData name="Yoel Kortick" userId="167978f5-7f40-4909-85d5-d4149554ad4e" providerId="ADAL" clId="{D5FD8459-2B5C-48A5-9673-8D128202ED48}" dt="2026-03-21T17:40:54.062" v="1724" actId="478"/>
          <ac:picMkLst>
            <pc:docMk/>
            <pc:sldMk cId="2923112942" sldId="2296"/>
            <ac:picMk id="5" creationId="{C5466E22-37B2-B2C9-5E87-724A8136EB7F}"/>
          </ac:picMkLst>
        </pc:picChg>
      </pc:sldChg>
      <pc:sldChg chg="addSp delSp modSp mod">
        <pc:chgData name="Yoel Kortick" userId="167978f5-7f40-4909-85d5-d4149554ad4e" providerId="ADAL" clId="{D5FD8459-2B5C-48A5-9673-8D128202ED48}" dt="2026-03-21T17:24:55.290" v="1417" actId="208"/>
        <pc:sldMkLst>
          <pc:docMk/>
          <pc:sldMk cId="3896856247" sldId="2297"/>
        </pc:sldMkLst>
        <pc:spChg chg="mod">
          <ac:chgData name="Yoel Kortick" userId="167978f5-7f40-4909-85d5-d4149554ad4e" providerId="ADAL" clId="{D5FD8459-2B5C-48A5-9673-8D128202ED48}" dt="2026-03-21T17:24:53.350" v="1416" actId="14100"/>
          <ac:spMkLst>
            <pc:docMk/>
            <pc:sldMk cId="3896856247" sldId="2297"/>
            <ac:spMk id="8" creationId="{E6BA3109-D63F-6C88-2427-7E8C0CF5285F}"/>
          </ac:spMkLst>
        </pc:spChg>
        <pc:picChg chg="add mod ord">
          <ac:chgData name="Yoel Kortick" userId="167978f5-7f40-4909-85d5-d4149554ad4e" providerId="ADAL" clId="{D5FD8459-2B5C-48A5-9673-8D128202ED48}" dt="2026-03-21T17:24:55.290" v="1417" actId="208"/>
          <ac:picMkLst>
            <pc:docMk/>
            <pc:sldMk cId="3896856247" sldId="2297"/>
            <ac:picMk id="5" creationId="{68FFCD31-9A2A-E760-39C3-5272E8E447F4}"/>
          </ac:picMkLst>
        </pc:picChg>
        <pc:picChg chg="del">
          <ac:chgData name="Yoel Kortick" userId="167978f5-7f40-4909-85d5-d4149554ad4e" providerId="ADAL" clId="{D5FD8459-2B5C-48A5-9673-8D128202ED48}" dt="2026-03-21T17:24:40.667" v="1413" actId="478"/>
          <ac:picMkLst>
            <pc:docMk/>
            <pc:sldMk cId="3896856247" sldId="2297"/>
            <ac:picMk id="10" creationId="{D2C0ABC3-D0AF-4504-DD17-8A41D1CAF2CA}"/>
          </ac:picMkLst>
        </pc:picChg>
      </pc:sldChg>
      <pc:sldChg chg="addSp delSp modSp mod">
        <pc:chgData name="Yoel Kortick" userId="167978f5-7f40-4909-85d5-d4149554ad4e" providerId="ADAL" clId="{D5FD8459-2B5C-48A5-9673-8D128202ED48}" dt="2026-03-21T17:29:55.377" v="1609" actId="208"/>
        <pc:sldMkLst>
          <pc:docMk/>
          <pc:sldMk cId="682976913" sldId="2298"/>
        </pc:sldMkLst>
        <pc:spChg chg="mod">
          <ac:chgData name="Yoel Kortick" userId="167978f5-7f40-4909-85d5-d4149554ad4e" providerId="ADAL" clId="{D5FD8459-2B5C-48A5-9673-8D128202ED48}" dt="2026-03-21T17:29:52.896" v="1608" actId="1076"/>
          <ac:spMkLst>
            <pc:docMk/>
            <pc:sldMk cId="682976913" sldId="2298"/>
            <ac:spMk id="6" creationId="{F58A5CCF-4C39-57F9-A36E-7C63E540E307}"/>
          </ac:spMkLst>
        </pc:spChg>
        <pc:picChg chg="del">
          <ac:chgData name="Yoel Kortick" userId="167978f5-7f40-4909-85d5-d4149554ad4e" providerId="ADAL" clId="{D5FD8459-2B5C-48A5-9673-8D128202ED48}" dt="2026-03-21T17:29:36.399" v="1526" actId="478"/>
          <ac:picMkLst>
            <pc:docMk/>
            <pc:sldMk cId="682976913" sldId="2298"/>
            <ac:picMk id="5" creationId="{F55C7955-95E8-A909-52E7-081FF8E7CD7B}"/>
          </ac:picMkLst>
        </pc:picChg>
        <pc:picChg chg="add mod ord">
          <ac:chgData name="Yoel Kortick" userId="167978f5-7f40-4909-85d5-d4149554ad4e" providerId="ADAL" clId="{D5FD8459-2B5C-48A5-9673-8D128202ED48}" dt="2026-03-21T17:29:55.377" v="1609" actId="208"/>
          <ac:picMkLst>
            <pc:docMk/>
            <pc:sldMk cId="682976913" sldId="2298"/>
            <ac:picMk id="7" creationId="{F71A9A3E-769F-A046-3219-15E58613CA5C}"/>
          </ac:picMkLst>
        </pc:picChg>
      </pc:sldChg>
      <pc:sldChg chg="addSp delSp modSp mod">
        <pc:chgData name="Yoel Kortick" userId="167978f5-7f40-4909-85d5-d4149554ad4e" providerId="ADAL" clId="{D5FD8459-2B5C-48A5-9673-8D128202ED48}" dt="2026-03-21T18:31:12.318" v="2267" actId="208"/>
        <pc:sldMkLst>
          <pc:docMk/>
          <pc:sldMk cId="374409816" sldId="2303"/>
        </pc:sldMkLst>
        <pc:spChg chg="mod">
          <ac:chgData name="Yoel Kortick" userId="167978f5-7f40-4909-85d5-d4149554ad4e" providerId="ADAL" clId="{D5FD8459-2B5C-48A5-9673-8D128202ED48}" dt="2026-03-21T18:31:09.808" v="2266" actId="14100"/>
          <ac:spMkLst>
            <pc:docMk/>
            <pc:sldMk cId="374409816" sldId="2303"/>
            <ac:spMk id="8" creationId="{F19411AF-4B6D-6354-ED57-AC70C09F5359}"/>
          </ac:spMkLst>
        </pc:spChg>
        <pc:picChg chg="del">
          <ac:chgData name="Yoel Kortick" userId="167978f5-7f40-4909-85d5-d4149554ad4e" providerId="ADAL" clId="{D5FD8459-2B5C-48A5-9673-8D128202ED48}" dt="2026-03-21T18:30:58.951" v="2246" actId="478"/>
          <ac:picMkLst>
            <pc:docMk/>
            <pc:sldMk cId="374409816" sldId="2303"/>
            <ac:picMk id="5" creationId="{8D890B0D-D7C9-3B1E-9211-ABDA08E3CA15}"/>
          </ac:picMkLst>
        </pc:picChg>
        <pc:picChg chg="add mod ord">
          <ac:chgData name="Yoel Kortick" userId="167978f5-7f40-4909-85d5-d4149554ad4e" providerId="ADAL" clId="{D5FD8459-2B5C-48A5-9673-8D128202ED48}" dt="2026-03-21T18:31:12.318" v="2267" actId="208"/>
          <ac:picMkLst>
            <pc:docMk/>
            <pc:sldMk cId="374409816" sldId="2303"/>
            <ac:picMk id="9" creationId="{66A3E378-F00E-34EE-32CA-A6247F9521D6}"/>
          </ac:picMkLst>
        </pc:picChg>
      </pc:sldChg>
      <pc:sldChg chg="addSp delSp modSp mod">
        <pc:chgData name="Yoel Kortick" userId="167978f5-7f40-4909-85d5-d4149554ad4e" providerId="ADAL" clId="{D5FD8459-2B5C-48A5-9673-8D128202ED48}" dt="2026-03-21T18:31:54.147" v="2289" actId="208"/>
        <pc:sldMkLst>
          <pc:docMk/>
          <pc:sldMk cId="3895532553" sldId="2304"/>
        </pc:sldMkLst>
        <pc:spChg chg="mod">
          <ac:chgData name="Yoel Kortick" userId="167978f5-7f40-4909-85d5-d4149554ad4e" providerId="ADAL" clId="{D5FD8459-2B5C-48A5-9673-8D128202ED48}" dt="2026-03-21T18:31:47.865" v="2287" actId="14100"/>
          <ac:spMkLst>
            <pc:docMk/>
            <pc:sldMk cId="3895532553" sldId="2304"/>
            <ac:spMk id="6" creationId="{CEE3FB13-3384-8660-1ABB-3F4B195BA206}"/>
          </ac:spMkLst>
        </pc:spChg>
        <pc:spChg chg="mod">
          <ac:chgData name="Yoel Kortick" userId="167978f5-7f40-4909-85d5-d4149554ad4e" providerId="ADAL" clId="{D5FD8459-2B5C-48A5-9673-8D128202ED48}" dt="2026-03-21T18:31:50.637" v="2288" actId="1076"/>
          <ac:spMkLst>
            <pc:docMk/>
            <pc:sldMk cId="3895532553" sldId="2304"/>
            <ac:spMk id="8" creationId="{73FF9A4C-4A79-DDCE-906F-D0076764CCDC}"/>
          </ac:spMkLst>
        </pc:spChg>
        <pc:picChg chg="add mod ord">
          <ac:chgData name="Yoel Kortick" userId="167978f5-7f40-4909-85d5-d4149554ad4e" providerId="ADAL" clId="{D5FD8459-2B5C-48A5-9673-8D128202ED48}" dt="2026-03-21T18:31:54.147" v="2289" actId="208"/>
          <ac:picMkLst>
            <pc:docMk/>
            <pc:sldMk cId="3895532553" sldId="2304"/>
            <ac:picMk id="5" creationId="{F70C7E7C-4B78-55D9-ED7E-3EDFADD80B98}"/>
          </ac:picMkLst>
        </pc:picChg>
        <pc:picChg chg="del">
          <ac:chgData name="Yoel Kortick" userId="167978f5-7f40-4909-85d5-d4149554ad4e" providerId="ADAL" clId="{D5FD8459-2B5C-48A5-9673-8D128202ED48}" dt="2026-03-21T18:31:37.172" v="2268" actId="478"/>
          <ac:picMkLst>
            <pc:docMk/>
            <pc:sldMk cId="3895532553" sldId="2304"/>
            <ac:picMk id="7" creationId="{8FE5C173-8355-8076-AE98-BAC4926DE4C3}"/>
          </ac:picMkLst>
        </pc:picChg>
      </pc:sldChg>
      <pc:sldChg chg="addSp delSp modSp mod">
        <pc:chgData name="Yoel Kortick" userId="167978f5-7f40-4909-85d5-d4149554ad4e" providerId="ADAL" clId="{D5FD8459-2B5C-48A5-9673-8D128202ED48}" dt="2026-03-21T18:35:54.280" v="2352" actId="208"/>
        <pc:sldMkLst>
          <pc:docMk/>
          <pc:sldMk cId="1949807643" sldId="2305"/>
        </pc:sldMkLst>
        <pc:spChg chg="mod">
          <ac:chgData name="Yoel Kortick" userId="167978f5-7f40-4909-85d5-d4149554ad4e" providerId="ADAL" clId="{D5FD8459-2B5C-48A5-9673-8D128202ED48}" dt="2026-03-21T18:35:51.012" v="2351" actId="1035"/>
          <ac:spMkLst>
            <pc:docMk/>
            <pc:sldMk cId="1949807643" sldId="2305"/>
            <ac:spMk id="9" creationId="{6CF0F25F-36A6-3FBA-3736-5437957690AF}"/>
          </ac:spMkLst>
        </pc:spChg>
        <pc:picChg chg="add mod ord">
          <ac:chgData name="Yoel Kortick" userId="167978f5-7f40-4909-85d5-d4149554ad4e" providerId="ADAL" clId="{D5FD8459-2B5C-48A5-9673-8D128202ED48}" dt="2026-03-21T18:35:54.280" v="2352" actId="208"/>
          <ac:picMkLst>
            <pc:docMk/>
            <pc:sldMk cId="1949807643" sldId="2305"/>
            <ac:picMk id="5" creationId="{35AB1194-7797-E028-9348-0001E584C95F}"/>
          </ac:picMkLst>
        </pc:picChg>
        <pc:picChg chg="del">
          <ac:chgData name="Yoel Kortick" userId="167978f5-7f40-4909-85d5-d4149554ad4e" providerId="ADAL" clId="{D5FD8459-2B5C-48A5-9673-8D128202ED48}" dt="2026-03-21T18:35:37.687" v="2330" actId="478"/>
          <ac:picMkLst>
            <pc:docMk/>
            <pc:sldMk cId="1949807643" sldId="2305"/>
            <ac:picMk id="11" creationId="{4000479E-961A-119D-612D-0A0DE7A8CEAF}"/>
          </ac:picMkLst>
        </pc:picChg>
      </pc:sldChg>
      <pc:sldChg chg="addSp delSp modSp mod">
        <pc:chgData name="Yoel Kortick" userId="167978f5-7f40-4909-85d5-d4149554ad4e" providerId="ADAL" clId="{D5FD8459-2B5C-48A5-9673-8D128202ED48}" dt="2026-03-21T18:37:02.112" v="2381" actId="208"/>
        <pc:sldMkLst>
          <pc:docMk/>
          <pc:sldMk cId="2244988561" sldId="2306"/>
        </pc:sldMkLst>
        <pc:spChg chg="mod">
          <ac:chgData name="Yoel Kortick" userId="167978f5-7f40-4909-85d5-d4149554ad4e" providerId="ADAL" clId="{D5FD8459-2B5C-48A5-9673-8D128202ED48}" dt="2026-03-21T18:36:54.462" v="2379" actId="14100"/>
          <ac:spMkLst>
            <pc:docMk/>
            <pc:sldMk cId="2244988561" sldId="2306"/>
            <ac:spMk id="9" creationId="{C7ADE2C3-32D2-6C32-1705-E3382E53B955}"/>
          </ac:spMkLst>
        </pc:spChg>
        <pc:spChg chg="mod">
          <ac:chgData name="Yoel Kortick" userId="167978f5-7f40-4909-85d5-d4149554ad4e" providerId="ADAL" clId="{D5FD8459-2B5C-48A5-9673-8D128202ED48}" dt="2026-03-21T18:36:59.519" v="2380" actId="14100"/>
          <ac:spMkLst>
            <pc:docMk/>
            <pc:sldMk cId="2244988561" sldId="2306"/>
            <ac:spMk id="10" creationId="{508C63E7-6BDD-8075-0CAA-8031A2354EE6}"/>
          </ac:spMkLst>
        </pc:spChg>
        <pc:picChg chg="add mod ord">
          <ac:chgData name="Yoel Kortick" userId="167978f5-7f40-4909-85d5-d4149554ad4e" providerId="ADAL" clId="{D5FD8459-2B5C-48A5-9673-8D128202ED48}" dt="2026-03-21T18:37:02.112" v="2381" actId="208"/>
          <ac:picMkLst>
            <pc:docMk/>
            <pc:sldMk cId="2244988561" sldId="2306"/>
            <ac:picMk id="5" creationId="{319FEDF3-93C4-4748-C920-60F5A5F72267}"/>
          </ac:picMkLst>
        </pc:picChg>
        <pc:picChg chg="del">
          <ac:chgData name="Yoel Kortick" userId="167978f5-7f40-4909-85d5-d4149554ad4e" providerId="ADAL" clId="{D5FD8459-2B5C-48A5-9673-8D128202ED48}" dt="2026-03-21T18:36:28.074" v="2353" actId="478"/>
          <ac:picMkLst>
            <pc:docMk/>
            <pc:sldMk cId="2244988561" sldId="2306"/>
            <ac:picMk id="7" creationId="{65EFF9BA-685C-D5D0-8A2A-15B0C3ACA053}"/>
          </ac:picMkLst>
        </pc:picChg>
      </pc:sldChg>
      <pc:sldChg chg="addSp delSp modSp mod">
        <pc:chgData name="Yoel Kortick" userId="167978f5-7f40-4909-85d5-d4149554ad4e" providerId="ADAL" clId="{D5FD8459-2B5C-48A5-9673-8D128202ED48}" dt="2026-03-21T18:39:28.500" v="2416" actId="208"/>
        <pc:sldMkLst>
          <pc:docMk/>
          <pc:sldMk cId="1151353747" sldId="2307"/>
        </pc:sldMkLst>
        <pc:spChg chg="del">
          <ac:chgData name="Yoel Kortick" userId="167978f5-7f40-4909-85d5-d4149554ad4e" providerId="ADAL" clId="{D5FD8459-2B5C-48A5-9673-8D128202ED48}" dt="2026-03-21T18:39:25.288" v="2415" actId="478"/>
          <ac:spMkLst>
            <pc:docMk/>
            <pc:sldMk cId="1151353747" sldId="2307"/>
            <ac:spMk id="9" creationId="{78CAFBB5-FE44-5652-F4F4-E7A088114733}"/>
          </ac:spMkLst>
        </pc:spChg>
        <pc:spChg chg="mod">
          <ac:chgData name="Yoel Kortick" userId="167978f5-7f40-4909-85d5-d4149554ad4e" providerId="ADAL" clId="{D5FD8459-2B5C-48A5-9673-8D128202ED48}" dt="2026-03-21T18:39:18.493" v="2414" actId="1036"/>
          <ac:spMkLst>
            <pc:docMk/>
            <pc:sldMk cId="1151353747" sldId="2307"/>
            <ac:spMk id="10" creationId="{8FA60930-94B5-47D8-AD60-06D54512749E}"/>
          </ac:spMkLst>
        </pc:spChg>
        <pc:spChg chg="mod">
          <ac:chgData name="Yoel Kortick" userId="167978f5-7f40-4909-85d5-d4149554ad4e" providerId="ADAL" clId="{D5FD8459-2B5C-48A5-9673-8D128202ED48}" dt="2026-03-21T18:39:07.080" v="2405" actId="1076"/>
          <ac:spMkLst>
            <pc:docMk/>
            <pc:sldMk cId="1151353747" sldId="2307"/>
            <ac:spMk id="13" creationId="{86955616-1448-A872-854E-C920D341788B}"/>
          </ac:spMkLst>
        </pc:spChg>
        <pc:spChg chg="mod">
          <ac:chgData name="Yoel Kortick" userId="167978f5-7f40-4909-85d5-d4149554ad4e" providerId="ADAL" clId="{D5FD8459-2B5C-48A5-9673-8D128202ED48}" dt="2026-03-21T18:38:47.474" v="2400" actId="1076"/>
          <ac:spMkLst>
            <pc:docMk/>
            <pc:sldMk cId="1151353747" sldId="2307"/>
            <ac:spMk id="16" creationId="{EE747D33-84AB-05A8-AE40-AF0D1F1772C8}"/>
          </ac:spMkLst>
        </pc:spChg>
        <pc:spChg chg="mod">
          <ac:chgData name="Yoel Kortick" userId="167978f5-7f40-4909-85d5-d4149554ad4e" providerId="ADAL" clId="{D5FD8459-2B5C-48A5-9673-8D128202ED48}" dt="2026-03-21T18:39:02.623" v="2404" actId="14100"/>
          <ac:spMkLst>
            <pc:docMk/>
            <pc:sldMk cId="1151353747" sldId="2307"/>
            <ac:spMk id="17" creationId="{2A814D35-BD72-A85D-4276-232166139732}"/>
          </ac:spMkLst>
        </pc:spChg>
        <pc:picChg chg="del">
          <ac:chgData name="Yoel Kortick" userId="167978f5-7f40-4909-85d5-d4149554ad4e" providerId="ADAL" clId="{D5FD8459-2B5C-48A5-9673-8D128202ED48}" dt="2026-03-21T18:38:22.484" v="2393" actId="478"/>
          <ac:picMkLst>
            <pc:docMk/>
            <pc:sldMk cId="1151353747" sldId="2307"/>
            <ac:picMk id="5" creationId="{1D652F1D-6B00-88AC-5E31-A87B5B2459CB}"/>
          </ac:picMkLst>
        </pc:picChg>
        <pc:picChg chg="add del">
          <ac:chgData name="Yoel Kortick" userId="167978f5-7f40-4909-85d5-d4149554ad4e" providerId="ADAL" clId="{D5FD8459-2B5C-48A5-9673-8D128202ED48}" dt="2026-03-21T18:37:32.652" v="2384" actId="22"/>
          <ac:picMkLst>
            <pc:docMk/>
            <pc:sldMk cId="1151353747" sldId="2307"/>
            <ac:picMk id="6" creationId="{4FA930A3-82D6-58AA-0FDA-880622ED8AB9}"/>
          </ac:picMkLst>
        </pc:picChg>
        <pc:picChg chg="add mod ord">
          <ac:chgData name="Yoel Kortick" userId="167978f5-7f40-4909-85d5-d4149554ad4e" providerId="ADAL" clId="{D5FD8459-2B5C-48A5-9673-8D128202ED48}" dt="2026-03-21T18:38:45.367" v="2399" actId="1076"/>
          <ac:picMkLst>
            <pc:docMk/>
            <pc:sldMk cId="1151353747" sldId="2307"/>
            <ac:picMk id="8" creationId="{A3E68BF2-6EDD-D4DF-2FCC-B6F878D0023F}"/>
          </ac:picMkLst>
        </pc:picChg>
        <pc:picChg chg="del">
          <ac:chgData name="Yoel Kortick" userId="167978f5-7f40-4909-85d5-d4149554ad4e" providerId="ADAL" clId="{D5FD8459-2B5C-48A5-9673-8D128202ED48}" dt="2026-03-21T18:37:28.915" v="2382" actId="478"/>
          <ac:picMkLst>
            <pc:docMk/>
            <pc:sldMk cId="1151353747" sldId="2307"/>
            <ac:picMk id="12" creationId="{65CC0907-E761-1DED-3180-4984436BBD47}"/>
          </ac:picMkLst>
        </pc:picChg>
        <pc:picChg chg="add mod ord">
          <ac:chgData name="Yoel Kortick" userId="167978f5-7f40-4909-85d5-d4149554ad4e" providerId="ADAL" clId="{D5FD8459-2B5C-48A5-9673-8D128202ED48}" dt="2026-03-21T18:39:28.500" v="2416" actId="208"/>
          <ac:picMkLst>
            <pc:docMk/>
            <pc:sldMk cId="1151353747" sldId="2307"/>
            <ac:picMk id="19" creationId="{827EFB02-F85F-90EB-6D0D-8A3A5B79AA71}"/>
          </ac:picMkLst>
        </pc:picChg>
        <pc:cxnChg chg="mod">
          <ac:chgData name="Yoel Kortick" userId="167978f5-7f40-4909-85d5-d4149554ad4e" providerId="ADAL" clId="{D5FD8459-2B5C-48A5-9673-8D128202ED48}" dt="2026-03-21T18:39:09.241" v="2406" actId="14100"/>
          <ac:cxnSpMkLst>
            <pc:docMk/>
            <pc:sldMk cId="1151353747" sldId="2307"/>
            <ac:cxnSpMk id="15" creationId="{515D4248-E6A1-1279-F43F-EF28A6E96F5F}"/>
          </ac:cxnSpMkLst>
        </pc:cxnChg>
      </pc:sldChg>
      <pc:sldChg chg="addSp delSp modSp mod">
        <pc:chgData name="Yoel Kortick" userId="167978f5-7f40-4909-85d5-d4149554ad4e" providerId="ADAL" clId="{D5FD8459-2B5C-48A5-9673-8D128202ED48}" dt="2026-03-21T18:35:01.380" v="2329" actId="208"/>
        <pc:sldMkLst>
          <pc:docMk/>
          <pc:sldMk cId="2018383319" sldId="2308"/>
        </pc:sldMkLst>
        <pc:spChg chg="mod">
          <ac:chgData name="Yoel Kortick" userId="167978f5-7f40-4909-85d5-d4149554ad4e" providerId="ADAL" clId="{D5FD8459-2B5C-48A5-9673-8D128202ED48}" dt="2026-03-21T18:34:49.430" v="2321" actId="1035"/>
          <ac:spMkLst>
            <pc:docMk/>
            <pc:sldMk cId="2018383319" sldId="2308"/>
            <ac:spMk id="6" creationId="{70ACD0C9-D8EA-FEE7-DC75-053D44EE805D}"/>
          </ac:spMkLst>
        </pc:spChg>
        <pc:spChg chg="mod">
          <ac:chgData name="Yoel Kortick" userId="167978f5-7f40-4909-85d5-d4149554ad4e" providerId="ADAL" clId="{D5FD8459-2B5C-48A5-9673-8D128202ED48}" dt="2026-03-21T18:34:58.520" v="2328" actId="1037"/>
          <ac:spMkLst>
            <pc:docMk/>
            <pc:sldMk cId="2018383319" sldId="2308"/>
            <ac:spMk id="8" creationId="{C3C66F35-3AD2-1C0C-61B4-E8B678CE3AC6}"/>
          </ac:spMkLst>
        </pc:spChg>
        <pc:spChg chg="mod">
          <ac:chgData name="Yoel Kortick" userId="167978f5-7f40-4909-85d5-d4149554ad4e" providerId="ADAL" clId="{D5FD8459-2B5C-48A5-9673-8D128202ED48}" dt="2026-03-21T18:34:42.380" v="2307" actId="1036"/>
          <ac:spMkLst>
            <pc:docMk/>
            <pc:sldMk cId="2018383319" sldId="2308"/>
            <ac:spMk id="9" creationId="{752DFB4D-6B4B-25C7-6763-AFC4B541003E}"/>
          </ac:spMkLst>
        </pc:spChg>
        <pc:spChg chg="mod">
          <ac:chgData name="Yoel Kortick" userId="167978f5-7f40-4909-85d5-d4149554ad4e" providerId="ADAL" clId="{D5FD8459-2B5C-48A5-9673-8D128202ED48}" dt="2026-03-21T18:34:58.520" v="2328" actId="1037"/>
          <ac:spMkLst>
            <pc:docMk/>
            <pc:sldMk cId="2018383319" sldId="2308"/>
            <ac:spMk id="10" creationId="{C2396ABC-5F7D-E255-5A86-2E64AF2A0EC5}"/>
          </ac:spMkLst>
        </pc:spChg>
        <pc:picChg chg="del">
          <ac:chgData name="Yoel Kortick" userId="167978f5-7f40-4909-85d5-d4149554ad4e" providerId="ADAL" clId="{D5FD8459-2B5C-48A5-9673-8D128202ED48}" dt="2026-03-21T18:34:26.794" v="2290" actId="478"/>
          <ac:picMkLst>
            <pc:docMk/>
            <pc:sldMk cId="2018383319" sldId="2308"/>
            <ac:picMk id="5" creationId="{06073481-C468-8EFB-16CC-405153946772}"/>
          </ac:picMkLst>
        </pc:picChg>
        <pc:picChg chg="add mod ord">
          <ac:chgData name="Yoel Kortick" userId="167978f5-7f40-4909-85d5-d4149554ad4e" providerId="ADAL" clId="{D5FD8459-2B5C-48A5-9673-8D128202ED48}" dt="2026-03-21T18:35:01.380" v="2329" actId="208"/>
          <ac:picMkLst>
            <pc:docMk/>
            <pc:sldMk cId="2018383319" sldId="2308"/>
            <ac:picMk id="7" creationId="{4A80BA4F-44B7-AD24-67E1-76B57272F6A0}"/>
          </ac:picMkLst>
        </pc:picChg>
      </pc:sldChg>
      <pc:sldChg chg="addSp delSp modSp mod">
        <pc:chgData name="Yoel Kortick" userId="167978f5-7f40-4909-85d5-d4149554ad4e" providerId="ADAL" clId="{D5FD8459-2B5C-48A5-9673-8D128202ED48}" dt="2026-03-21T18:50:15.647" v="2536" actId="208"/>
        <pc:sldMkLst>
          <pc:docMk/>
          <pc:sldMk cId="1169067942" sldId="2310"/>
        </pc:sldMkLst>
        <pc:spChg chg="mod">
          <ac:chgData name="Yoel Kortick" userId="167978f5-7f40-4909-85d5-d4149554ad4e" providerId="ADAL" clId="{D5FD8459-2B5C-48A5-9673-8D128202ED48}" dt="2026-03-21T18:50:13.149" v="2535" actId="1038"/>
          <ac:spMkLst>
            <pc:docMk/>
            <pc:sldMk cId="1169067942" sldId="2310"/>
            <ac:spMk id="6" creationId="{883765D5-3F9F-DB39-59E9-28EFCFDC98A4}"/>
          </ac:spMkLst>
        </pc:spChg>
        <pc:spChg chg="mod">
          <ac:chgData name="Yoel Kortick" userId="167978f5-7f40-4909-85d5-d4149554ad4e" providerId="ADAL" clId="{D5FD8459-2B5C-48A5-9673-8D128202ED48}" dt="2026-03-21T18:50:07.603" v="2528" actId="1036"/>
          <ac:spMkLst>
            <pc:docMk/>
            <pc:sldMk cId="1169067942" sldId="2310"/>
            <ac:spMk id="7" creationId="{E52EAA10-A6C8-F2BD-F501-60EF35DEAB89}"/>
          </ac:spMkLst>
        </pc:spChg>
        <pc:picChg chg="add mod ord">
          <ac:chgData name="Yoel Kortick" userId="167978f5-7f40-4909-85d5-d4149554ad4e" providerId="ADAL" clId="{D5FD8459-2B5C-48A5-9673-8D128202ED48}" dt="2026-03-21T18:50:15.647" v="2536" actId="208"/>
          <ac:picMkLst>
            <pc:docMk/>
            <pc:sldMk cId="1169067942" sldId="2310"/>
            <ac:picMk id="5" creationId="{BC24B307-7702-C7D1-2007-6BA49C6F0D7E}"/>
          </ac:picMkLst>
        </pc:picChg>
        <pc:picChg chg="del">
          <ac:chgData name="Yoel Kortick" userId="167978f5-7f40-4909-85d5-d4149554ad4e" providerId="ADAL" clId="{D5FD8459-2B5C-48A5-9673-8D128202ED48}" dt="2026-03-21T18:49:57.097" v="2506" actId="478"/>
          <ac:picMkLst>
            <pc:docMk/>
            <pc:sldMk cId="1169067942" sldId="2310"/>
            <ac:picMk id="8" creationId="{8E6DC9B6-3525-1A5D-E3DF-BCE0D1E5B7E3}"/>
          </ac:picMkLst>
        </pc:picChg>
      </pc:sldChg>
      <pc:sldChg chg="addSp delSp modSp mod">
        <pc:chgData name="Yoel Kortick" userId="167978f5-7f40-4909-85d5-d4149554ad4e" providerId="ADAL" clId="{D5FD8459-2B5C-48A5-9673-8D128202ED48}" dt="2026-03-21T18:51:16.372" v="2630" actId="208"/>
        <pc:sldMkLst>
          <pc:docMk/>
          <pc:sldMk cId="1703480056" sldId="2311"/>
        </pc:sldMkLst>
        <pc:spChg chg="mod">
          <ac:chgData name="Yoel Kortick" userId="167978f5-7f40-4909-85d5-d4149554ad4e" providerId="ADAL" clId="{D5FD8459-2B5C-48A5-9673-8D128202ED48}" dt="2026-03-21T18:50:57.659" v="2586" actId="1035"/>
          <ac:spMkLst>
            <pc:docMk/>
            <pc:sldMk cId="1703480056" sldId="2311"/>
            <ac:spMk id="6" creationId="{A0786459-45FF-CD92-DBD6-841B0990B7DC}"/>
          </ac:spMkLst>
        </pc:spChg>
        <pc:spChg chg="mod">
          <ac:chgData name="Yoel Kortick" userId="167978f5-7f40-4909-85d5-d4149554ad4e" providerId="ADAL" clId="{D5FD8459-2B5C-48A5-9673-8D128202ED48}" dt="2026-03-21T18:51:04.419" v="2589" actId="1076"/>
          <ac:spMkLst>
            <pc:docMk/>
            <pc:sldMk cId="1703480056" sldId="2311"/>
            <ac:spMk id="7" creationId="{FC76C00C-43C4-E5B5-75AE-FC25E8A6E210}"/>
          </ac:spMkLst>
        </pc:spChg>
        <pc:spChg chg="mod">
          <ac:chgData name="Yoel Kortick" userId="167978f5-7f40-4909-85d5-d4149554ad4e" providerId="ADAL" clId="{D5FD8459-2B5C-48A5-9673-8D128202ED48}" dt="2026-03-21T18:51:13.342" v="2629" actId="1036"/>
          <ac:spMkLst>
            <pc:docMk/>
            <pc:sldMk cId="1703480056" sldId="2311"/>
            <ac:spMk id="10" creationId="{CB4B765D-D1EA-A18D-247F-7697999B534A}"/>
          </ac:spMkLst>
        </pc:spChg>
        <pc:spChg chg="mod">
          <ac:chgData name="Yoel Kortick" userId="167978f5-7f40-4909-85d5-d4149554ad4e" providerId="ADAL" clId="{D5FD8459-2B5C-48A5-9673-8D128202ED48}" dt="2026-03-21T18:51:13.342" v="2629" actId="1036"/>
          <ac:spMkLst>
            <pc:docMk/>
            <pc:sldMk cId="1703480056" sldId="2311"/>
            <ac:spMk id="11" creationId="{FC5BAA37-1E52-20CA-276D-C2DFAE450298}"/>
          </ac:spMkLst>
        </pc:spChg>
        <pc:picChg chg="add mod ord">
          <ac:chgData name="Yoel Kortick" userId="167978f5-7f40-4909-85d5-d4149554ad4e" providerId="ADAL" clId="{D5FD8459-2B5C-48A5-9673-8D128202ED48}" dt="2026-03-21T18:51:16.372" v="2630" actId="208"/>
          <ac:picMkLst>
            <pc:docMk/>
            <pc:sldMk cId="1703480056" sldId="2311"/>
            <ac:picMk id="5" creationId="{BF068588-B7B0-1E64-F27A-90F116D09910}"/>
          </ac:picMkLst>
        </pc:picChg>
        <pc:picChg chg="del">
          <ac:chgData name="Yoel Kortick" userId="167978f5-7f40-4909-85d5-d4149554ad4e" providerId="ADAL" clId="{D5FD8459-2B5C-48A5-9673-8D128202ED48}" dt="2026-03-21T18:50:46.429" v="2537" actId="478"/>
          <ac:picMkLst>
            <pc:docMk/>
            <pc:sldMk cId="1703480056" sldId="2311"/>
            <ac:picMk id="8" creationId="{12A67F3D-A78D-8B4A-BE70-C996416108F1}"/>
          </ac:picMkLst>
        </pc:picChg>
      </pc:sldChg>
      <pc:sldChg chg="addSp delSp modSp mod">
        <pc:chgData name="Yoel Kortick" userId="167978f5-7f40-4909-85d5-d4149554ad4e" providerId="ADAL" clId="{D5FD8459-2B5C-48A5-9673-8D128202ED48}" dt="2026-03-21T19:04:48.377" v="2651" actId="208"/>
        <pc:sldMkLst>
          <pc:docMk/>
          <pc:sldMk cId="1151733500" sldId="2314"/>
        </pc:sldMkLst>
        <pc:spChg chg="mod">
          <ac:chgData name="Yoel Kortick" userId="167978f5-7f40-4909-85d5-d4149554ad4e" providerId="ADAL" clId="{D5FD8459-2B5C-48A5-9673-8D128202ED48}" dt="2026-03-21T19:04:46.604" v="2650" actId="1076"/>
          <ac:spMkLst>
            <pc:docMk/>
            <pc:sldMk cId="1151733500" sldId="2314"/>
            <ac:spMk id="6" creationId="{3D7724DA-B255-CF3D-39C6-617228F250B1}"/>
          </ac:spMkLst>
        </pc:spChg>
        <pc:spChg chg="mod">
          <ac:chgData name="Yoel Kortick" userId="167978f5-7f40-4909-85d5-d4149554ad4e" providerId="ADAL" clId="{D5FD8459-2B5C-48A5-9673-8D128202ED48}" dt="2026-03-21T19:04:44.127" v="2649" actId="1076"/>
          <ac:spMkLst>
            <pc:docMk/>
            <pc:sldMk cId="1151733500" sldId="2314"/>
            <ac:spMk id="7" creationId="{1A1E3368-34E5-2E52-35E1-F7075BB96487}"/>
          </ac:spMkLst>
        </pc:spChg>
        <pc:picChg chg="del">
          <ac:chgData name="Yoel Kortick" userId="167978f5-7f40-4909-85d5-d4149554ad4e" providerId="ADAL" clId="{D5FD8459-2B5C-48A5-9673-8D128202ED48}" dt="2026-03-21T19:04:34.666" v="2631" actId="478"/>
          <ac:picMkLst>
            <pc:docMk/>
            <pc:sldMk cId="1151733500" sldId="2314"/>
            <ac:picMk id="5" creationId="{25DB367C-1A63-86C7-CCF6-CC97757199D6}"/>
          </ac:picMkLst>
        </pc:picChg>
        <pc:picChg chg="add mod ord">
          <ac:chgData name="Yoel Kortick" userId="167978f5-7f40-4909-85d5-d4149554ad4e" providerId="ADAL" clId="{D5FD8459-2B5C-48A5-9673-8D128202ED48}" dt="2026-03-21T19:04:48.377" v="2651" actId="208"/>
          <ac:picMkLst>
            <pc:docMk/>
            <pc:sldMk cId="1151733500" sldId="2314"/>
            <ac:picMk id="8" creationId="{BCEF6CB0-2807-B424-CF40-9A1189179F59}"/>
          </ac:picMkLst>
        </pc:picChg>
      </pc:sldChg>
      <pc:sldChg chg="addSp delSp modSp mod">
        <pc:chgData name="Yoel Kortick" userId="167978f5-7f40-4909-85d5-d4149554ad4e" providerId="ADAL" clId="{D5FD8459-2B5C-48A5-9673-8D128202ED48}" dt="2026-03-21T19:07:21.203" v="2656" actId="208"/>
        <pc:sldMkLst>
          <pc:docMk/>
          <pc:sldMk cId="1537817093" sldId="2315"/>
        </pc:sldMkLst>
        <pc:spChg chg="mod">
          <ac:chgData name="Yoel Kortick" userId="167978f5-7f40-4909-85d5-d4149554ad4e" providerId="ADAL" clId="{D5FD8459-2B5C-48A5-9673-8D128202ED48}" dt="2026-03-21T19:07:19.535" v="2655" actId="1076"/>
          <ac:spMkLst>
            <pc:docMk/>
            <pc:sldMk cId="1537817093" sldId="2315"/>
            <ac:spMk id="6" creationId="{C6C0E047-2083-9110-3AC2-8FAFB8BBBC77}"/>
          </ac:spMkLst>
        </pc:spChg>
        <pc:picChg chg="add mod ord">
          <ac:chgData name="Yoel Kortick" userId="167978f5-7f40-4909-85d5-d4149554ad4e" providerId="ADAL" clId="{D5FD8459-2B5C-48A5-9673-8D128202ED48}" dt="2026-03-21T19:07:21.203" v="2656" actId="208"/>
          <ac:picMkLst>
            <pc:docMk/>
            <pc:sldMk cId="1537817093" sldId="2315"/>
            <ac:picMk id="5" creationId="{93844AE2-2D17-9FF0-24FF-5805DA2AC749}"/>
          </ac:picMkLst>
        </pc:picChg>
        <pc:picChg chg="del">
          <ac:chgData name="Yoel Kortick" userId="167978f5-7f40-4909-85d5-d4149554ad4e" providerId="ADAL" clId="{D5FD8459-2B5C-48A5-9673-8D128202ED48}" dt="2026-03-21T19:07:01.049" v="2652" actId="478"/>
          <ac:picMkLst>
            <pc:docMk/>
            <pc:sldMk cId="1537817093" sldId="2315"/>
            <ac:picMk id="8" creationId="{CEFD1E72-5208-26AF-26C4-419958A262BD}"/>
          </ac:picMkLst>
        </pc:picChg>
      </pc:sldChg>
      <pc:sldChg chg="addSp delSp modSp mod">
        <pc:chgData name="Yoel Kortick" userId="167978f5-7f40-4909-85d5-d4149554ad4e" providerId="ADAL" clId="{D5FD8459-2B5C-48A5-9673-8D128202ED48}" dt="2026-03-21T19:11:36.183" v="2667" actId="1076"/>
        <pc:sldMkLst>
          <pc:docMk/>
          <pc:sldMk cId="1630715200" sldId="2316"/>
        </pc:sldMkLst>
        <pc:spChg chg="mod">
          <ac:chgData name="Yoel Kortick" userId="167978f5-7f40-4909-85d5-d4149554ad4e" providerId="ADAL" clId="{D5FD8459-2B5C-48A5-9673-8D128202ED48}" dt="2026-03-21T19:11:29.339" v="2665" actId="14100"/>
          <ac:spMkLst>
            <pc:docMk/>
            <pc:sldMk cId="1630715200" sldId="2316"/>
            <ac:spMk id="6" creationId="{9833D0DA-F7A3-19E7-2507-1E9B486CFC80}"/>
          </ac:spMkLst>
        </pc:spChg>
        <pc:spChg chg="mod">
          <ac:chgData name="Yoel Kortick" userId="167978f5-7f40-4909-85d5-d4149554ad4e" providerId="ADAL" clId="{D5FD8459-2B5C-48A5-9673-8D128202ED48}" dt="2026-03-21T19:11:33.743" v="2666" actId="1076"/>
          <ac:spMkLst>
            <pc:docMk/>
            <pc:sldMk cId="1630715200" sldId="2316"/>
            <ac:spMk id="7" creationId="{A81E61FD-9E7B-DFF3-C4F6-9F8401F3B38A}"/>
          </ac:spMkLst>
        </pc:spChg>
        <pc:spChg chg="mod">
          <ac:chgData name="Yoel Kortick" userId="167978f5-7f40-4909-85d5-d4149554ad4e" providerId="ADAL" clId="{D5FD8459-2B5C-48A5-9673-8D128202ED48}" dt="2026-03-21T19:11:36.183" v="2667" actId="1076"/>
          <ac:spMkLst>
            <pc:docMk/>
            <pc:sldMk cId="1630715200" sldId="2316"/>
            <ac:spMk id="9" creationId="{CF7814DC-1B39-0809-652B-0B5AAC958CE4}"/>
          </ac:spMkLst>
        </pc:spChg>
        <pc:picChg chg="del">
          <ac:chgData name="Yoel Kortick" userId="167978f5-7f40-4909-85d5-d4149554ad4e" providerId="ADAL" clId="{D5FD8459-2B5C-48A5-9673-8D128202ED48}" dt="2026-03-21T19:11:14.143" v="2657" actId="478"/>
          <ac:picMkLst>
            <pc:docMk/>
            <pc:sldMk cId="1630715200" sldId="2316"/>
            <ac:picMk id="5" creationId="{34F7D4D8-C950-7EEA-8619-78C437A2684C}"/>
          </ac:picMkLst>
        </pc:picChg>
        <pc:picChg chg="add mod ord">
          <ac:chgData name="Yoel Kortick" userId="167978f5-7f40-4909-85d5-d4149554ad4e" providerId="ADAL" clId="{D5FD8459-2B5C-48A5-9673-8D128202ED48}" dt="2026-03-21T19:11:24.904" v="2663" actId="167"/>
          <ac:picMkLst>
            <pc:docMk/>
            <pc:sldMk cId="1630715200" sldId="2316"/>
            <ac:picMk id="8" creationId="{2C4DBC59-0B42-61D5-025A-FDEA374C45BB}"/>
          </ac:picMkLst>
        </pc:picChg>
      </pc:sldChg>
      <pc:sldChg chg="addSp delSp modSp mod">
        <pc:chgData name="Yoel Kortick" userId="167978f5-7f40-4909-85d5-d4149554ad4e" providerId="ADAL" clId="{D5FD8459-2B5C-48A5-9673-8D128202ED48}" dt="2026-03-21T19:13:20.260" v="2673" actId="208"/>
        <pc:sldMkLst>
          <pc:docMk/>
          <pc:sldMk cId="848274226" sldId="2317"/>
        </pc:sldMkLst>
        <pc:spChg chg="mod">
          <ac:chgData name="Yoel Kortick" userId="167978f5-7f40-4909-85d5-d4149554ad4e" providerId="ADAL" clId="{D5FD8459-2B5C-48A5-9673-8D128202ED48}" dt="2026-03-21T19:13:17.607" v="2672" actId="1076"/>
          <ac:spMkLst>
            <pc:docMk/>
            <pc:sldMk cId="848274226" sldId="2317"/>
            <ac:spMk id="7" creationId="{280CC945-3218-8956-4FD8-2CCB1FAD81E5}"/>
          </ac:spMkLst>
        </pc:spChg>
        <pc:picChg chg="add mod ord">
          <ac:chgData name="Yoel Kortick" userId="167978f5-7f40-4909-85d5-d4149554ad4e" providerId="ADAL" clId="{D5FD8459-2B5C-48A5-9673-8D128202ED48}" dt="2026-03-21T19:13:20.260" v="2673" actId="208"/>
          <ac:picMkLst>
            <pc:docMk/>
            <pc:sldMk cId="848274226" sldId="2317"/>
            <ac:picMk id="5" creationId="{64E7F64A-88E3-ABC8-569F-F956674756F6}"/>
          </ac:picMkLst>
        </pc:picChg>
        <pc:picChg chg="del">
          <ac:chgData name="Yoel Kortick" userId="167978f5-7f40-4909-85d5-d4149554ad4e" providerId="ADAL" clId="{D5FD8459-2B5C-48A5-9673-8D128202ED48}" dt="2026-03-21T19:13:08.317" v="2668" actId="478"/>
          <ac:picMkLst>
            <pc:docMk/>
            <pc:sldMk cId="848274226" sldId="2317"/>
            <ac:picMk id="8" creationId="{4EDA33A8-F6E2-2640-F45E-50C3A122A2FA}"/>
          </ac:picMkLst>
        </pc:picChg>
      </pc:sldChg>
      <pc:sldChg chg="addSp delSp modSp mod">
        <pc:chgData name="Yoel Kortick" userId="167978f5-7f40-4909-85d5-d4149554ad4e" providerId="ADAL" clId="{D5FD8459-2B5C-48A5-9673-8D128202ED48}" dt="2026-03-21T19:13:58.182" v="2678" actId="208"/>
        <pc:sldMkLst>
          <pc:docMk/>
          <pc:sldMk cId="1392396745" sldId="2318"/>
        </pc:sldMkLst>
        <pc:spChg chg="mod">
          <ac:chgData name="Yoel Kortick" userId="167978f5-7f40-4909-85d5-d4149554ad4e" providerId="ADAL" clId="{D5FD8459-2B5C-48A5-9673-8D128202ED48}" dt="2026-03-21T19:13:56.201" v="2677" actId="1076"/>
          <ac:spMkLst>
            <pc:docMk/>
            <pc:sldMk cId="1392396745" sldId="2318"/>
            <ac:spMk id="6" creationId="{834EAE3C-CBF9-1DC3-8CF7-7A44D3D79C85}"/>
          </ac:spMkLst>
        </pc:spChg>
        <pc:picChg chg="del">
          <ac:chgData name="Yoel Kortick" userId="167978f5-7f40-4909-85d5-d4149554ad4e" providerId="ADAL" clId="{D5FD8459-2B5C-48A5-9673-8D128202ED48}" dt="2026-03-21T19:13:46.441" v="2674" actId="478"/>
          <ac:picMkLst>
            <pc:docMk/>
            <pc:sldMk cId="1392396745" sldId="2318"/>
            <ac:picMk id="5" creationId="{DB5D7EE7-F95B-50B8-D8EB-3CB3D3BA0196}"/>
          </ac:picMkLst>
        </pc:picChg>
        <pc:picChg chg="add mod ord">
          <ac:chgData name="Yoel Kortick" userId="167978f5-7f40-4909-85d5-d4149554ad4e" providerId="ADAL" clId="{D5FD8459-2B5C-48A5-9673-8D128202ED48}" dt="2026-03-21T19:13:58.182" v="2678" actId="208"/>
          <ac:picMkLst>
            <pc:docMk/>
            <pc:sldMk cId="1392396745" sldId="2318"/>
            <ac:picMk id="7" creationId="{D0E74B56-CFFF-8CB5-5E2F-F569D70EB789}"/>
          </ac:picMkLst>
        </pc:picChg>
      </pc:sldChg>
      <pc:sldChg chg="addSp delSp modSp mod">
        <pc:chgData name="Yoel Kortick" userId="167978f5-7f40-4909-85d5-d4149554ad4e" providerId="ADAL" clId="{D5FD8459-2B5C-48A5-9673-8D128202ED48}" dt="2026-03-21T19:14:50.565" v="2686" actId="20577"/>
        <pc:sldMkLst>
          <pc:docMk/>
          <pc:sldMk cId="3877156919" sldId="2319"/>
        </pc:sldMkLst>
        <pc:spChg chg="mod">
          <ac:chgData name="Yoel Kortick" userId="167978f5-7f40-4909-85d5-d4149554ad4e" providerId="ADAL" clId="{D5FD8459-2B5C-48A5-9673-8D128202ED48}" dt="2026-03-21T19:14:44.967" v="2685" actId="20577"/>
          <ac:spMkLst>
            <pc:docMk/>
            <pc:sldMk cId="3877156919" sldId="2319"/>
            <ac:spMk id="4" creationId="{885D9711-5E5E-093A-5829-507F26A4D38F}"/>
          </ac:spMkLst>
        </pc:spChg>
        <pc:spChg chg="mod">
          <ac:chgData name="Yoel Kortick" userId="167978f5-7f40-4909-85d5-d4149554ad4e" providerId="ADAL" clId="{D5FD8459-2B5C-48A5-9673-8D128202ED48}" dt="2026-03-21T19:14:42.636" v="2684" actId="1076"/>
          <ac:spMkLst>
            <pc:docMk/>
            <pc:sldMk cId="3877156919" sldId="2319"/>
            <ac:spMk id="6" creationId="{51B6E94C-6F63-6649-F260-E629A975B99E}"/>
          </ac:spMkLst>
        </pc:spChg>
        <pc:spChg chg="mod">
          <ac:chgData name="Yoel Kortick" userId="167978f5-7f40-4909-85d5-d4149554ad4e" providerId="ADAL" clId="{D5FD8459-2B5C-48A5-9673-8D128202ED48}" dt="2026-03-21T19:14:50.565" v="2686" actId="20577"/>
          <ac:spMkLst>
            <pc:docMk/>
            <pc:sldMk cId="3877156919" sldId="2319"/>
            <ac:spMk id="10" creationId="{36055328-4D97-7CCF-B69A-A1F531EE7638}"/>
          </ac:spMkLst>
        </pc:spChg>
        <pc:picChg chg="add mod ord">
          <ac:chgData name="Yoel Kortick" userId="167978f5-7f40-4909-85d5-d4149554ad4e" providerId="ADAL" clId="{D5FD8459-2B5C-48A5-9673-8D128202ED48}" dt="2026-03-21T19:14:40.487" v="2683" actId="167"/>
          <ac:picMkLst>
            <pc:docMk/>
            <pc:sldMk cId="3877156919" sldId="2319"/>
            <ac:picMk id="5" creationId="{50A34C9A-E33E-6D88-E50E-0C0ED1FDA49D}"/>
          </ac:picMkLst>
        </pc:picChg>
        <pc:picChg chg="del">
          <ac:chgData name="Yoel Kortick" userId="167978f5-7f40-4909-85d5-d4149554ad4e" providerId="ADAL" clId="{D5FD8459-2B5C-48A5-9673-8D128202ED48}" dt="2026-03-21T19:14:33.818" v="2679" actId="478"/>
          <ac:picMkLst>
            <pc:docMk/>
            <pc:sldMk cId="3877156919" sldId="2319"/>
            <ac:picMk id="8" creationId="{1B07E90F-38FE-E2FB-8C0D-DAF22C5FB3D6}"/>
          </ac:picMkLst>
        </pc:picChg>
      </pc:sldChg>
      <pc:sldChg chg="addSp delSp modSp mod">
        <pc:chgData name="Yoel Kortick" userId="167978f5-7f40-4909-85d5-d4149554ad4e" providerId="ADAL" clId="{D5FD8459-2B5C-48A5-9673-8D128202ED48}" dt="2026-03-21T18:40:34.955" v="2432" actId="208"/>
        <pc:sldMkLst>
          <pc:docMk/>
          <pc:sldMk cId="206264940" sldId="2322"/>
        </pc:sldMkLst>
        <pc:picChg chg="del">
          <ac:chgData name="Yoel Kortick" userId="167978f5-7f40-4909-85d5-d4149554ad4e" providerId="ADAL" clId="{D5FD8459-2B5C-48A5-9673-8D128202ED48}" dt="2026-03-21T18:40:27.831" v="2417" actId="478"/>
          <ac:picMkLst>
            <pc:docMk/>
            <pc:sldMk cId="206264940" sldId="2322"/>
            <ac:picMk id="5" creationId="{46748C2B-8453-2D75-BB22-112714FBC68F}"/>
          </ac:picMkLst>
        </pc:picChg>
        <pc:picChg chg="add mod ord">
          <ac:chgData name="Yoel Kortick" userId="167978f5-7f40-4909-85d5-d4149554ad4e" providerId="ADAL" clId="{D5FD8459-2B5C-48A5-9673-8D128202ED48}" dt="2026-03-21T18:40:34.955" v="2432" actId="208"/>
          <ac:picMkLst>
            <pc:docMk/>
            <pc:sldMk cId="206264940" sldId="2322"/>
            <ac:picMk id="6" creationId="{1EFC3818-9505-663B-95EA-814C7E4EE82B}"/>
          </ac:picMkLst>
        </pc:picChg>
      </pc:sldChg>
      <pc:sldChg chg="addSp delSp modSp mod">
        <pc:chgData name="Yoel Kortick" userId="167978f5-7f40-4909-85d5-d4149554ad4e" providerId="ADAL" clId="{D5FD8459-2B5C-48A5-9673-8D128202ED48}" dt="2026-03-21T18:41:16.118" v="2438" actId="208"/>
        <pc:sldMkLst>
          <pc:docMk/>
          <pc:sldMk cId="3630469911" sldId="2323"/>
        </pc:sldMkLst>
        <pc:spChg chg="mod">
          <ac:chgData name="Yoel Kortick" userId="167978f5-7f40-4909-85d5-d4149554ad4e" providerId="ADAL" clId="{D5FD8459-2B5C-48A5-9673-8D128202ED48}" dt="2026-03-21T18:41:14.046" v="2437" actId="14100"/>
          <ac:spMkLst>
            <pc:docMk/>
            <pc:sldMk cId="3630469911" sldId="2323"/>
            <ac:spMk id="7" creationId="{185DBECE-27CA-823D-AD6A-8CBA0061FA15}"/>
          </ac:spMkLst>
        </pc:spChg>
        <pc:picChg chg="add mod ord">
          <ac:chgData name="Yoel Kortick" userId="167978f5-7f40-4909-85d5-d4149554ad4e" providerId="ADAL" clId="{D5FD8459-2B5C-48A5-9673-8D128202ED48}" dt="2026-03-21T18:41:16.118" v="2438" actId="208"/>
          <ac:picMkLst>
            <pc:docMk/>
            <pc:sldMk cId="3630469911" sldId="2323"/>
            <ac:picMk id="5" creationId="{4B8FA0E3-5EA4-72C6-8FEA-6CF35578EF59}"/>
          </ac:picMkLst>
        </pc:picChg>
        <pc:picChg chg="del">
          <ac:chgData name="Yoel Kortick" userId="167978f5-7f40-4909-85d5-d4149554ad4e" providerId="ADAL" clId="{D5FD8459-2B5C-48A5-9673-8D128202ED48}" dt="2026-03-21T18:41:02.578" v="2433" actId="478"/>
          <ac:picMkLst>
            <pc:docMk/>
            <pc:sldMk cId="3630469911" sldId="2323"/>
            <ac:picMk id="6" creationId="{2B6B1737-2DE6-52CB-986A-8607315AB6E5}"/>
          </ac:picMkLst>
        </pc:picChg>
      </pc:sldChg>
      <pc:sldChg chg="addSp delSp modSp mod">
        <pc:chgData name="Yoel Kortick" userId="167978f5-7f40-4909-85d5-d4149554ad4e" providerId="ADAL" clId="{D5FD8459-2B5C-48A5-9673-8D128202ED48}" dt="2026-03-21T18:42:42.718" v="2463" actId="1036"/>
        <pc:sldMkLst>
          <pc:docMk/>
          <pc:sldMk cId="2175849425" sldId="2324"/>
        </pc:sldMkLst>
        <pc:spChg chg="mod">
          <ac:chgData name="Yoel Kortick" userId="167978f5-7f40-4909-85d5-d4149554ad4e" providerId="ADAL" clId="{D5FD8459-2B5C-48A5-9673-8D128202ED48}" dt="2026-03-21T18:42:42.718" v="2463" actId="1036"/>
          <ac:spMkLst>
            <pc:docMk/>
            <pc:sldMk cId="2175849425" sldId="2324"/>
            <ac:spMk id="7" creationId="{93CC10A3-CBB3-1D78-D534-4A8DCA448DC0}"/>
          </ac:spMkLst>
        </pc:spChg>
        <pc:spChg chg="mod">
          <ac:chgData name="Yoel Kortick" userId="167978f5-7f40-4909-85d5-d4149554ad4e" providerId="ADAL" clId="{D5FD8459-2B5C-48A5-9673-8D128202ED48}" dt="2026-03-21T18:42:35.500" v="2458" actId="1037"/>
          <ac:spMkLst>
            <pc:docMk/>
            <pc:sldMk cId="2175849425" sldId="2324"/>
            <ac:spMk id="8" creationId="{A6139A4D-8177-5F84-C361-0932E9F51769}"/>
          </ac:spMkLst>
        </pc:spChg>
        <pc:spChg chg="mod">
          <ac:chgData name="Yoel Kortick" userId="167978f5-7f40-4909-85d5-d4149554ad4e" providerId="ADAL" clId="{D5FD8459-2B5C-48A5-9673-8D128202ED48}" dt="2026-03-21T18:42:35.500" v="2458" actId="1037"/>
          <ac:spMkLst>
            <pc:docMk/>
            <pc:sldMk cId="2175849425" sldId="2324"/>
            <ac:spMk id="9" creationId="{33B6122B-3CAE-A87F-6C2F-AEB2CBE1A665}"/>
          </ac:spMkLst>
        </pc:spChg>
        <pc:picChg chg="del">
          <ac:chgData name="Yoel Kortick" userId="167978f5-7f40-4909-85d5-d4149554ad4e" providerId="ADAL" clId="{D5FD8459-2B5C-48A5-9673-8D128202ED48}" dt="2026-03-21T18:42:03.036" v="2439" actId="478"/>
          <ac:picMkLst>
            <pc:docMk/>
            <pc:sldMk cId="2175849425" sldId="2324"/>
            <ac:picMk id="5" creationId="{E357195F-8E30-8E0D-4BB2-64B0E185BFE2}"/>
          </ac:picMkLst>
        </pc:picChg>
        <pc:picChg chg="add del">
          <ac:chgData name="Yoel Kortick" userId="167978f5-7f40-4909-85d5-d4149554ad4e" providerId="ADAL" clId="{D5FD8459-2B5C-48A5-9673-8D128202ED48}" dt="2026-03-21T18:42:19.108" v="2441" actId="478"/>
          <ac:picMkLst>
            <pc:docMk/>
            <pc:sldMk cId="2175849425" sldId="2324"/>
            <ac:picMk id="6" creationId="{11CECBD3-2AB7-9D91-5EBB-4E9B458961FE}"/>
          </ac:picMkLst>
        </pc:picChg>
        <pc:picChg chg="add mod ord">
          <ac:chgData name="Yoel Kortick" userId="167978f5-7f40-4909-85d5-d4149554ad4e" providerId="ADAL" clId="{D5FD8459-2B5C-48A5-9673-8D128202ED48}" dt="2026-03-21T18:42:39.036" v="2459" actId="208"/>
          <ac:picMkLst>
            <pc:docMk/>
            <pc:sldMk cId="2175849425" sldId="2324"/>
            <ac:picMk id="11" creationId="{BD62682E-2BE5-4DD8-9D69-497E514A817B}"/>
          </ac:picMkLst>
        </pc:picChg>
      </pc:sldChg>
      <pc:sldChg chg="addSp delSp modSp mod">
        <pc:chgData name="Yoel Kortick" userId="167978f5-7f40-4909-85d5-d4149554ad4e" providerId="ADAL" clId="{D5FD8459-2B5C-48A5-9673-8D128202ED48}" dt="2026-03-21T18:44:37.134" v="2471" actId="208"/>
        <pc:sldMkLst>
          <pc:docMk/>
          <pc:sldMk cId="828355897" sldId="2325"/>
        </pc:sldMkLst>
        <pc:spChg chg="mod">
          <ac:chgData name="Yoel Kortick" userId="167978f5-7f40-4909-85d5-d4149554ad4e" providerId="ADAL" clId="{D5FD8459-2B5C-48A5-9673-8D128202ED48}" dt="2026-03-21T18:44:29.279" v="2469" actId="1076"/>
          <ac:spMkLst>
            <pc:docMk/>
            <pc:sldMk cId="828355897" sldId="2325"/>
            <ac:spMk id="7" creationId="{D59BB001-AC0B-BE13-D50F-31915F904990}"/>
          </ac:spMkLst>
        </pc:spChg>
        <pc:spChg chg="mod">
          <ac:chgData name="Yoel Kortick" userId="167978f5-7f40-4909-85d5-d4149554ad4e" providerId="ADAL" clId="{D5FD8459-2B5C-48A5-9673-8D128202ED48}" dt="2026-03-21T18:44:25.138" v="2468" actId="1076"/>
          <ac:spMkLst>
            <pc:docMk/>
            <pc:sldMk cId="828355897" sldId="2325"/>
            <ac:spMk id="8" creationId="{FC51C540-C3F9-0763-8E7E-D09496A56C4F}"/>
          </ac:spMkLst>
        </pc:spChg>
        <pc:spChg chg="mod">
          <ac:chgData name="Yoel Kortick" userId="167978f5-7f40-4909-85d5-d4149554ad4e" providerId="ADAL" clId="{D5FD8459-2B5C-48A5-9673-8D128202ED48}" dt="2026-03-21T18:44:22.429" v="2467" actId="1076"/>
          <ac:spMkLst>
            <pc:docMk/>
            <pc:sldMk cId="828355897" sldId="2325"/>
            <ac:spMk id="9" creationId="{E7E62D4D-C989-8191-9A4D-D6F0B74311FF}"/>
          </ac:spMkLst>
        </pc:spChg>
        <pc:picChg chg="add mod ord">
          <ac:chgData name="Yoel Kortick" userId="167978f5-7f40-4909-85d5-d4149554ad4e" providerId="ADAL" clId="{D5FD8459-2B5C-48A5-9673-8D128202ED48}" dt="2026-03-21T18:44:37.134" v="2471" actId="208"/>
          <ac:picMkLst>
            <pc:docMk/>
            <pc:sldMk cId="828355897" sldId="2325"/>
            <ac:picMk id="5" creationId="{22F4E700-ED3C-AF0A-9187-B0B8765074B1}"/>
          </ac:picMkLst>
        </pc:picChg>
        <pc:picChg chg="del">
          <ac:chgData name="Yoel Kortick" userId="167978f5-7f40-4909-85d5-d4149554ad4e" providerId="ADAL" clId="{D5FD8459-2B5C-48A5-9673-8D128202ED48}" dt="2026-03-21T18:44:14.943" v="2464" actId="478"/>
          <ac:picMkLst>
            <pc:docMk/>
            <pc:sldMk cId="828355897" sldId="2325"/>
            <ac:picMk id="6" creationId="{8964BAAF-59BA-3EC6-7876-8823C7514A85}"/>
          </ac:picMkLst>
        </pc:picChg>
      </pc:sldChg>
      <pc:sldChg chg="addSp delSp modSp mod">
        <pc:chgData name="Yoel Kortick" userId="167978f5-7f40-4909-85d5-d4149554ad4e" providerId="ADAL" clId="{D5FD8459-2B5C-48A5-9673-8D128202ED48}" dt="2026-03-21T18:46:06.855" v="2485" actId="1036"/>
        <pc:sldMkLst>
          <pc:docMk/>
          <pc:sldMk cId="3425635160" sldId="2326"/>
        </pc:sldMkLst>
        <pc:spChg chg="mod">
          <ac:chgData name="Yoel Kortick" userId="167978f5-7f40-4909-85d5-d4149554ad4e" providerId="ADAL" clId="{D5FD8459-2B5C-48A5-9673-8D128202ED48}" dt="2026-03-21T18:46:06.855" v="2485" actId="1036"/>
          <ac:spMkLst>
            <pc:docMk/>
            <pc:sldMk cId="3425635160" sldId="2326"/>
            <ac:spMk id="7" creationId="{1E9E3501-F555-E57B-601C-7B1A637BDA6F}"/>
          </ac:spMkLst>
        </pc:spChg>
        <pc:spChg chg="mod">
          <ac:chgData name="Yoel Kortick" userId="167978f5-7f40-4909-85d5-d4149554ad4e" providerId="ADAL" clId="{D5FD8459-2B5C-48A5-9673-8D128202ED48}" dt="2026-03-21T18:45:45.725" v="2475" actId="1076"/>
          <ac:spMkLst>
            <pc:docMk/>
            <pc:sldMk cId="3425635160" sldId="2326"/>
            <ac:spMk id="8" creationId="{831A49B5-CAA8-0375-FEF9-48F3DFC44339}"/>
          </ac:spMkLst>
        </pc:spChg>
        <pc:spChg chg="mod">
          <ac:chgData name="Yoel Kortick" userId="167978f5-7f40-4909-85d5-d4149554ad4e" providerId="ADAL" clId="{D5FD8459-2B5C-48A5-9673-8D128202ED48}" dt="2026-03-21T18:46:01.180" v="2480" actId="14100"/>
          <ac:spMkLst>
            <pc:docMk/>
            <pc:sldMk cId="3425635160" sldId="2326"/>
            <ac:spMk id="9" creationId="{9AC78244-6CA4-D3FB-D174-CB017726F65D}"/>
          </ac:spMkLst>
        </pc:spChg>
        <pc:picChg chg="del">
          <ac:chgData name="Yoel Kortick" userId="167978f5-7f40-4909-85d5-d4149554ad4e" providerId="ADAL" clId="{D5FD8459-2B5C-48A5-9673-8D128202ED48}" dt="2026-03-21T18:45:39.257" v="2472" actId="478"/>
          <ac:picMkLst>
            <pc:docMk/>
            <pc:sldMk cId="3425635160" sldId="2326"/>
            <ac:picMk id="5" creationId="{B298EC12-652E-D0B3-BEA0-ECB694EB15D8}"/>
          </ac:picMkLst>
        </pc:picChg>
        <pc:picChg chg="add mod ord">
          <ac:chgData name="Yoel Kortick" userId="167978f5-7f40-4909-85d5-d4149554ad4e" providerId="ADAL" clId="{D5FD8459-2B5C-48A5-9673-8D128202ED48}" dt="2026-03-21T18:46:03.431" v="2481" actId="208"/>
          <ac:picMkLst>
            <pc:docMk/>
            <pc:sldMk cId="3425635160" sldId="2326"/>
            <ac:picMk id="6" creationId="{70F584A2-24E6-B580-2728-0BC032BA969B}"/>
          </ac:picMkLst>
        </pc:picChg>
      </pc:sldChg>
      <pc:sldChg chg="addSp delSp modSp mod">
        <pc:chgData name="Yoel Kortick" userId="167978f5-7f40-4909-85d5-d4149554ad4e" providerId="ADAL" clId="{D5FD8459-2B5C-48A5-9673-8D128202ED48}" dt="2026-03-21T18:47:35.042" v="2494" actId="208"/>
        <pc:sldMkLst>
          <pc:docMk/>
          <pc:sldMk cId="2837210414" sldId="2327"/>
        </pc:sldMkLst>
        <pc:spChg chg="mod">
          <ac:chgData name="Yoel Kortick" userId="167978f5-7f40-4909-85d5-d4149554ad4e" providerId="ADAL" clId="{D5FD8459-2B5C-48A5-9673-8D128202ED48}" dt="2026-03-21T18:47:25.766" v="2491" actId="1076"/>
          <ac:spMkLst>
            <pc:docMk/>
            <pc:sldMk cId="2837210414" sldId="2327"/>
            <ac:spMk id="8" creationId="{42086059-28B4-82B1-AB3A-4324CEA1891F}"/>
          </ac:spMkLst>
        </pc:spChg>
        <pc:spChg chg="mod">
          <ac:chgData name="Yoel Kortick" userId="167978f5-7f40-4909-85d5-d4149554ad4e" providerId="ADAL" clId="{D5FD8459-2B5C-48A5-9673-8D128202ED48}" dt="2026-03-21T18:47:32.532" v="2493" actId="1076"/>
          <ac:spMkLst>
            <pc:docMk/>
            <pc:sldMk cId="2837210414" sldId="2327"/>
            <ac:spMk id="9" creationId="{385949A1-5C57-DAD8-4161-482E2A9373ED}"/>
          </ac:spMkLst>
        </pc:spChg>
        <pc:spChg chg="mod">
          <ac:chgData name="Yoel Kortick" userId="167978f5-7f40-4909-85d5-d4149554ad4e" providerId="ADAL" clId="{D5FD8459-2B5C-48A5-9673-8D128202ED48}" dt="2026-03-21T18:47:29.582" v="2492" actId="1076"/>
          <ac:spMkLst>
            <pc:docMk/>
            <pc:sldMk cId="2837210414" sldId="2327"/>
            <ac:spMk id="10" creationId="{B8103A7D-4A09-B285-B250-E4F0A09E822E}"/>
          </ac:spMkLst>
        </pc:spChg>
        <pc:picChg chg="add mod ord">
          <ac:chgData name="Yoel Kortick" userId="167978f5-7f40-4909-85d5-d4149554ad4e" providerId="ADAL" clId="{D5FD8459-2B5C-48A5-9673-8D128202ED48}" dt="2026-03-21T18:47:35.042" v="2494" actId="208"/>
          <ac:picMkLst>
            <pc:docMk/>
            <pc:sldMk cId="2837210414" sldId="2327"/>
            <ac:picMk id="5" creationId="{A6A72AFB-6C38-47BE-02D7-3384EC584D6E}"/>
          </ac:picMkLst>
        </pc:picChg>
        <pc:picChg chg="del">
          <ac:chgData name="Yoel Kortick" userId="167978f5-7f40-4909-85d5-d4149554ad4e" providerId="ADAL" clId="{D5FD8459-2B5C-48A5-9673-8D128202ED48}" dt="2026-03-21T18:47:07.916" v="2486" actId="478"/>
          <ac:picMkLst>
            <pc:docMk/>
            <pc:sldMk cId="2837210414" sldId="2327"/>
            <ac:picMk id="6" creationId="{D0331E65-B50B-A36A-562B-6E041A91CFF7}"/>
          </ac:picMkLst>
        </pc:picChg>
      </pc:sldChg>
      <pc:sldChg chg="addSp delSp modSp mod">
        <pc:chgData name="Yoel Kortick" userId="167978f5-7f40-4909-85d5-d4149554ad4e" providerId="ADAL" clId="{D5FD8459-2B5C-48A5-9673-8D128202ED48}" dt="2026-03-21T18:48:47.184" v="2505" actId="208"/>
        <pc:sldMkLst>
          <pc:docMk/>
          <pc:sldMk cId="2799017913" sldId="2328"/>
        </pc:sldMkLst>
        <pc:spChg chg="add mod">
          <ac:chgData name="Yoel Kortick" userId="167978f5-7f40-4909-85d5-d4149554ad4e" providerId="ADAL" clId="{D5FD8459-2B5C-48A5-9673-8D128202ED48}" dt="2026-03-21T18:48:44.630" v="2504" actId="1035"/>
          <ac:spMkLst>
            <pc:docMk/>
            <pc:sldMk cId="2799017913" sldId="2328"/>
            <ac:spMk id="7" creationId="{87F6CA4F-76F1-46AA-BA1E-DCA9BE2AF61F}"/>
          </ac:spMkLst>
        </pc:spChg>
        <pc:spChg chg="mod">
          <ac:chgData name="Yoel Kortick" userId="167978f5-7f40-4909-85d5-d4149554ad4e" providerId="ADAL" clId="{D5FD8459-2B5C-48A5-9673-8D128202ED48}" dt="2026-03-21T18:48:29.629" v="2498" actId="1076"/>
          <ac:spMkLst>
            <pc:docMk/>
            <pc:sldMk cId="2799017913" sldId="2328"/>
            <ac:spMk id="8" creationId="{AE53A953-723E-05AB-27EE-EF391FC972AA}"/>
          </ac:spMkLst>
        </pc:spChg>
        <pc:spChg chg="mod">
          <ac:chgData name="Yoel Kortick" userId="167978f5-7f40-4909-85d5-d4149554ad4e" providerId="ADAL" clId="{D5FD8459-2B5C-48A5-9673-8D128202ED48}" dt="2026-03-21T18:48:34.788" v="2499" actId="1076"/>
          <ac:spMkLst>
            <pc:docMk/>
            <pc:sldMk cId="2799017913" sldId="2328"/>
            <ac:spMk id="9" creationId="{46332771-1393-8977-FF2A-B84242DB8E6F}"/>
          </ac:spMkLst>
        </pc:spChg>
        <pc:picChg chg="del">
          <ac:chgData name="Yoel Kortick" userId="167978f5-7f40-4909-85d5-d4149554ad4e" providerId="ADAL" clId="{D5FD8459-2B5C-48A5-9673-8D128202ED48}" dt="2026-03-21T18:48:23.412" v="2495" actId="478"/>
          <ac:picMkLst>
            <pc:docMk/>
            <pc:sldMk cId="2799017913" sldId="2328"/>
            <ac:picMk id="5" creationId="{F4817377-21DB-ABEA-4C03-50F8A01DF3F0}"/>
          </ac:picMkLst>
        </pc:picChg>
        <pc:picChg chg="add mod ord">
          <ac:chgData name="Yoel Kortick" userId="167978f5-7f40-4909-85d5-d4149554ad4e" providerId="ADAL" clId="{D5FD8459-2B5C-48A5-9673-8D128202ED48}" dt="2026-03-21T18:48:47.184" v="2505" actId="208"/>
          <ac:picMkLst>
            <pc:docMk/>
            <pc:sldMk cId="2799017913" sldId="2328"/>
            <ac:picMk id="6" creationId="{629DB1C9-3840-4A0D-DEEB-733E3F8BF6ED}"/>
          </ac:picMkLst>
        </pc:picChg>
      </pc:sldChg>
      <pc:sldChg chg="addSp delSp modSp mod">
        <pc:chgData name="Yoel Kortick" userId="167978f5-7f40-4909-85d5-d4149554ad4e" providerId="ADAL" clId="{D5FD8459-2B5C-48A5-9673-8D128202ED48}" dt="2026-03-21T19:18:09.571" v="2716" actId="208"/>
        <pc:sldMkLst>
          <pc:docMk/>
          <pc:sldMk cId="3641700694" sldId="2330"/>
        </pc:sldMkLst>
        <pc:spChg chg="mod">
          <ac:chgData name="Yoel Kortick" userId="167978f5-7f40-4909-85d5-d4149554ad4e" providerId="ADAL" clId="{D5FD8459-2B5C-48A5-9673-8D128202ED48}" dt="2026-03-21T19:17:10.627" v="2701" actId="20577"/>
          <ac:spMkLst>
            <pc:docMk/>
            <pc:sldMk cId="3641700694" sldId="2330"/>
            <ac:spMk id="4" creationId="{EAFDA691-AFA5-B9AD-4693-68C13B1ED47A}"/>
          </ac:spMkLst>
        </pc:spChg>
        <pc:spChg chg="mod">
          <ac:chgData name="Yoel Kortick" userId="167978f5-7f40-4909-85d5-d4149554ad4e" providerId="ADAL" clId="{D5FD8459-2B5C-48A5-9673-8D128202ED48}" dt="2026-03-21T19:17:35" v="2710" actId="14100"/>
          <ac:spMkLst>
            <pc:docMk/>
            <pc:sldMk cId="3641700694" sldId="2330"/>
            <ac:spMk id="6" creationId="{88EFFE98-B201-7DCB-1C57-05DCE1C5C7FB}"/>
          </ac:spMkLst>
        </pc:spChg>
        <pc:spChg chg="mod">
          <ac:chgData name="Yoel Kortick" userId="167978f5-7f40-4909-85d5-d4149554ad4e" providerId="ADAL" clId="{D5FD8459-2B5C-48A5-9673-8D128202ED48}" dt="2026-03-21T19:18:06.718" v="2715" actId="208"/>
          <ac:spMkLst>
            <pc:docMk/>
            <pc:sldMk cId="3641700694" sldId="2330"/>
            <ac:spMk id="7" creationId="{296ADF50-83FC-B0F7-82B1-039C0C5D8FD0}"/>
          </ac:spMkLst>
        </pc:spChg>
        <pc:spChg chg="mod">
          <ac:chgData name="Yoel Kortick" userId="167978f5-7f40-4909-85d5-d4149554ad4e" providerId="ADAL" clId="{D5FD8459-2B5C-48A5-9673-8D128202ED48}" dt="2026-03-21T19:17:29.636" v="2708" actId="1076"/>
          <ac:spMkLst>
            <pc:docMk/>
            <pc:sldMk cId="3641700694" sldId="2330"/>
            <ac:spMk id="8" creationId="{E7594AFE-62C3-4FE1-BD6C-8481E0BECD06}"/>
          </ac:spMkLst>
        </pc:spChg>
        <pc:picChg chg="del">
          <ac:chgData name="Yoel Kortick" userId="167978f5-7f40-4909-85d5-d4149554ad4e" providerId="ADAL" clId="{D5FD8459-2B5C-48A5-9673-8D128202ED48}" dt="2026-03-21T19:17:13.986" v="2702" actId="478"/>
          <ac:picMkLst>
            <pc:docMk/>
            <pc:sldMk cId="3641700694" sldId="2330"/>
            <ac:picMk id="5" creationId="{63D56B4C-9404-D37E-220D-A8498C8641B2}"/>
          </ac:picMkLst>
        </pc:picChg>
        <pc:picChg chg="add mod ord">
          <ac:chgData name="Yoel Kortick" userId="167978f5-7f40-4909-85d5-d4149554ad4e" providerId="ADAL" clId="{D5FD8459-2B5C-48A5-9673-8D128202ED48}" dt="2026-03-21T19:18:09.571" v="2716" actId="208"/>
          <ac:picMkLst>
            <pc:docMk/>
            <pc:sldMk cId="3641700694" sldId="2330"/>
            <ac:picMk id="9" creationId="{B660E16F-A0BE-BD58-D87D-1D6F4FBB403E}"/>
          </ac:picMkLst>
        </pc:picChg>
      </pc:sldChg>
      <pc:sldChg chg="addSp delSp modSp mod">
        <pc:chgData name="Yoel Kortick" userId="167978f5-7f40-4909-85d5-d4149554ad4e" providerId="ADAL" clId="{D5FD8459-2B5C-48A5-9673-8D128202ED48}" dt="2026-03-21T19:19:50.894" v="2732" actId="208"/>
        <pc:sldMkLst>
          <pc:docMk/>
          <pc:sldMk cId="1205536178" sldId="2331"/>
        </pc:sldMkLst>
        <pc:spChg chg="mod">
          <ac:chgData name="Yoel Kortick" userId="167978f5-7f40-4909-85d5-d4149554ad4e" providerId="ADAL" clId="{D5FD8459-2B5C-48A5-9673-8D128202ED48}" dt="2026-03-21T19:18:36.112" v="2723" actId="20577"/>
          <ac:spMkLst>
            <pc:docMk/>
            <pc:sldMk cId="1205536178" sldId="2331"/>
            <ac:spMk id="4" creationId="{EBEC6FF4-F22E-1F85-7660-A95F0DE0ED2C}"/>
          </ac:spMkLst>
        </pc:spChg>
        <pc:spChg chg="mod">
          <ac:chgData name="Yoel Kortick" userId="167978f5-7f40-4909-85d5-d4149554ad4e" providerId="ADAL" clId="{D5FD8459-2B5C-48A5-9673-8D128202ED48}" dt="2026-03-21T19:19:49.054" v="2731" actId="14100"/>
          <ac:spMkLst>
            <pc:docMk/>
            <pc:sldMk cId="1205536178" sldId="2331"/>
            <ac:spMk id="7" creationId="{DE485E6B-2F0B-6C47-9D6C-43BD0ACDF0BA}"/>
          </ac:spMkLst>
        </pc:spChg>
        <pc:spChg chg="mod">
          <ac:chgData name="Yoel Kortick" userId="167978f5-7f40-4909-85d5-d4149554ad4e" providerId="ADAL" clId="{D5FD8459-2B5C-48A5-9673-8D128202ED48}" dt="2026-03-21T19:19:40.953" v="2728" actId="1076"/>
          <ac:spMkLst>
            <pc:docMk/>
            <pc:sldMk cId="1205536178" sldId="2331"/>
            <ac:spMk id="8" creationId="{9AE8EDFD-70F3-E79D-CD84-B24A80618119}"/>
          </ac:spMkLst>
        </pc:spChg>
        <pc:picChg chg="add mod ord">
          <ac:chgData name="Yoel Kortick" userId="167978f5-7f40-4909-85d5-d4149554ad4e" providerId="ADAL" clId="{D5FD8459-2B5C-48A5-9673-8D128202ED48}" dt="2026-03-21T19:19:50.894" v="2732" actId="208"/>
          <ac:picMkLst>
            <pc:docMk/>
            <pc:sldMk cId="1205536178" sldId="2331"/>
            <ac:picMk id="5" creationId="{D419CEB8-3C0E-73EF-3B57-E476715992B3}"/>
          </ac:picMkLst>
        </pc:picChg>
        <pc:picChg chg="del">
          <ac:chgData name="Yoel Kortick" userId="167978f5-7f40-4909-85d5-d4149554ad4e" providerId="ADAL" clId="{D5FD8459-2B5C-48A5-9673-8D128202ED48}" dt="2026-03-21T19:19:34.039" v="2724" actId="478"/>
          <ac:picMkLst>
            <pc:docMk/>
            <pc:sldMk cId="1205536178" sldId="2331"/>
            <ac:picMk id="9" creationId="{B4F241B0-0A6B-75F0-B523-79EED1B8B4C2}"/>
          </ac:picMkLst>
        </pc:picChg>
      </pc:sldChg>
      <pc:sldChg chg="del">
        <pc:chgData name="Yoel Kortick" userId="167978f5-7f40-4909-85d5-d4149554ad4e" providerId="ADAL" clId="{D5FD8459-2B5C-48A5-9673-8D128202ED48}" dt="2026-03-21T19:23:41.748" v="2733" actId="47"/>
        <pc:sldMkLst>
          <pc:docMk/>
          <pc:sldMk cId="1993621448" sldId="2333"/>
        </pc:sldMkLst>
      </pc:sldChg>
      <pc:sldChg chg="addSp delSp modSp mod">
        <pc:chgData name="Yoel Kortick" userId="167978f5-7f40-4909-85d5-d4149554ad4e" providerId="ADAL" clId="{D5FD8459-2B5C-48A5-9673-8D128202ED48}" dt="2026-03-21T19:25:56.095" v="2761" actId="208"/>
        <pc:sldMkLst>
          <pc:docMk/>
          <pc:sldMk cId="2447310114" sldId="2334"/>
        </pc:sldMkLst>
        <pc:spChg chg="mod">
          <ac:chgData name="Yoel Kortick" userId="167978f5-7f40-4909-85d5-d4149554ad4e" providerId="ADAL" clId="{D5FD8459-2B5C-48A5-9673-8D128202ED48}" dt="2026-03-21T19:25:43.130" v="2753" actId="1037"/>
          <ac:spMkLst>
            <pc:docMk/>
            <pc:sldMk cId="2447310114" sldId="2334"/>
            <ac:spMk id="6" creationId="{06275D92-AC6C-CC76-3C95-FE71B3AF633D}"/>
          </ac:spMkLst>
        </pc:spChg>
        <pc:spChg chg="mod">
          <ac:chgData name="Yoel Kortick" userId="167978f5-7f40-4909-85d5-d4149554ad4e" providerId="ADAL" clId="{D5FD8459-2B5C-48A5-9673-8D128202ED48}" dt="2026-03-21T19:25:49.633" v="2759" actId="1036"/>
          <ac:spMkLst>
            <pc:docMk/>
            <pc:sldMk cId="2447310114" sldId="2334"/>
            <ac:spMk id="7" creationId="{DE67F406-6AFE-B3A6-0EA4-B5F0A925D02F}"/>
          </ac:spMkLst>
        </pc:spChg>
        <pc:picChg chg="del">
          <ac:chgData name="Yoel Kortick" userId="167978f5-7f40-4909-85d5-d4149554ad4e" providerId="ADAL" clId="{D5FD8459-2B5C-48A5-9673-8D128202ED48}" dt="2026-03-21T19:25:10.006" v="2734" actId="478"/>
          <ac:picMkLst>
            <pc:docMk/>
            <pc:sldMk cId="2447310114" sldId="2334"/>
            <ac:picMk id="5" creationId="{0E72ABF5-C278-9DF3-7E11-77ECF42A7D6B}"/>
          </ac:picMkLst>
        </pc:picChg>
        <pc:picChg chg="add mod ord">
          <ac:chgData name="Yoel Kortick" userId="167978f5-7f40-4909-85d5-d4149554ad4e" providerId="ADAL" clId="{D5FD8459-2B5C-48A5-9673-8D128202ED48}" dt="2026-03-21T19:25:56.095" v="2761" actId="208"/>
          <ac:picMkLst>
            <pc:docMk/>
            <pc:sldMk cId="2447310114" sldId="2334"/>
            <ac:picMk id="8" creationId="{810DE6A0-CC5E-C708-9E42-2DF2DE02AB53}"/>
          </ac:picMkLst>
        </pc:picChg>
        <pc:cxnChg chg="mod">
          <ac:chgData name="Yoel Kortick" userId="167978f5-7f40-4909-85d5-d4149554ad4e" providerId="ADAL" clId="{D5FD8459-2B5C-48A5-9673-8D128202ED48}" dt="2026-03-21T19:25:47.496" v="2754" actId="14100"/>
          <ac:cxnSpMkLst>
            <pc:docMk/>
            <pc:sldMk cId="2447310114" sldId="2334"/>
            <ac:cxnSpMk id="9" creationId="{4FA361CB-62A0-D5F7-83F7-D167A9E3E373}"/>
          </ac:cxnSpMkLst>
        </pc:cxnChg>
        <pc:cxnChg chg="del">
          <ac:chgData name="Yoel Kortick" userId="167978f5-7f40-4909-85d5-d4149554ad4e" providerId="ADAL" clId="{D5FD8459-2B5C-48A5-9673-8D128202ED48}" dt="2026-03-21T19:25:53.409" v="2760" actId="478"/>
          <ac:cxnSpMkLst>
            <pc:docMk/>
            <pc:sldMk cId="2447310114" sldId="2334"/>
            <ac:cxnSpMk id="12" creationId="{3CF003B0-07EF-8947-8295-BC00F667D4FD}"/>
          </ac:cxnSpMkLst>
        </pc:cxnChg>
      </pc:sldChg>
      <pc:sldChg chg="addSp delSp modSp mod">
        <pc:chgData name="Yoel Kortick" userId="167978f5-7f40-4909-85d5-d4149554ad4e" providerId="ADAL" clId="{D5FD8459-2B5C-48A5-9673-8D128202ED48}" dt="2026-03-21T19:27:26.496" v="2768" actId="1076"/>
        <pc:sldMkLst>
          <pc:docMk/>
          <pc:sldMk cId="950325727" sldId="2335"/>
        </pc:sldMkLst>
        <pc:spChg chg="mod">
          <ac:chgData name="Yoel Kortick" userId="167978f5-7f40-4909-85d5-d4149554ad4e" providerId="ADAL" clId="{D5FD8459-2B5C-48A5-9673-8D128202ED48}" dt="2026-03-21T19:27:26.496" v="2768" actId="1076"/>
          <ac:spMkLst>
            <pc:docMk/>
            <pc:sldMk cId="950325727" sldId="2335"/>
            <ac:spMk id="13" creationId="{C7485568-EB68-8BAC-E690-97C935EBDCBC}"/>
          </ac:spMkLst>
        </pc:spChg>
        <pc:picChg chg="add mod ord">
          <ac:chgData name="Yoel Kortick" userId="167978f5-7f40-4909-85d5-d4149554ad4e" providerId="ADAL" clId="{D5FD8459-2B5C-48A5-9673-8D128202ED48}" dt="2026-03-21T19:27:22.865" v="2767" actId="167"/>
          <ac:picMkLst>
            <pc:docMk/>
            <pc:sldMk cId="950325727" sldId="2335"/>
            <ac:picMk id="5" creationId="{91D9CDD5-D32D-2FE8-F227-827E55E569DA}"/>
          </ac:picMkLst>
        </pc:picChg>
        <pc:picChg chg="del">
          <ac:chgData name="Yoel Kortick" userId="167978f5-7f40-4909-85d5-d4149554ad4e" providerId="ADAL" clId="{D5FD8459-2B5C-48A5-9673-8D128202ED48}" dt="2026-03-21T19:27:12.524" v="2762" actId="478"/>
          <ac:picMkLst>
            <pc:docMk/>
            <pc:sldMk cId="950325727" sldId="2335"/>
            <ac:picMk id="11" creationId="{FFE0EF01-0387-5AA8-75E2-6582B642F379}"/>
          </ac:picMkLst>
        </pc:picChg>
      </pc:sldChg>
      <pc:sldChg chg="addSp delSp modSp mod">
        <pc:chgData name="Yoel Kortick" userId="167978f5-7f40-4909-85d5-d4149554ad4e" providerId="ADAL" clId="{D5FD8459-2B5C-48A5-9673-8D128202ED48}" dt="2026-03-21T19:28:19.601" v="2782" actId="208"/>
        <pc:sldMkLst>
          <pc:docMk/>
          <pc:sldMk cId="439808980" sldId="2336"/>
        </pc:sldMkLst>
        <pc:spChg chg="mod">
          <ac:chgData name="Yoel Kortick" userId="167978f5-7f40-4909-85d5-d4149554ad4e" providerId="ADAL" clId="{D5FD8459-2B5C-48A5-9673-8D128202ED48}" dt="2026-03-21T19:28:16.881" v="2781" actId="1036"/>
          <ac:spMkLst>
            <pc:docMk/>
            <pc:sldMk cId="439808980" sldId="2336"/>
            <ac:spMk id="13" creationId="{67C037DD-8090-24B8-7017-1738A789B693}"/>
          </ac:spMkLst>
        </pc:spChg>
        <pc:picChg chg="add mod ord">
          <ac:chgData name="Yoel Kortick" userId="167978f5-7f40-4909-85d5-d4149554ad4e" providerId="ADAL" clId="{D5FD8459-2B5C-48A5-9673-8D128202ED48}" dt="2026-03-21T19:28:19.601" v="2782" actId="208"/>
          <ac:picMkLst>
            <pc:docMk/>
            <pc:sldMk cId="439808980" sldId="2336"/>
            <ac:picMk id="5" creationId="{F3CA98E2-A5BB-519D-07D2-CAD2244D437C}"/>
          </ac:picMkLst>
        </pc:picChg>
        <pc:picChg chg="del mod">
          <ac:chgData name="Yoel Kortick" userId="167978f5-7f40-4909-85d5-d4149554ad4e" providerId="ADAL" clId="{D5FD8459-2B5C-48A5-9673-8D128202ED48}" dt="2026-03-21T19:27:58.521" v="2770" actId="478"/>
          <ac:picMkLst>
            <pc:docMk/>
            <pc:sldMk cId="439808980" sldId="2336"/>
            <ac:picMk id="7" creationId="{51783DE7-E835-E98D-D897-6FA2C1DBE693}"/>
          </ac:picMkLst>
        </pc:picChg>
      </pc:sldChg>
      <pc:sldChg chg="addSp delSp modSp mod">
        <pc:chgData name="Yoel Kortick" userId="167978f5-7f40-4909-85d5-d4149554ad4e" providerId="ADAL" clId="{D5FD8459-2B5C-48A5-9673-8D128202ED48}" dt="2026-03-21T19:30:17.796" v="2787" actId="208"/>
        <pc:sldMkLst>
          <pc:docMk/>
          <pc:sldMk cId="820485612" sldId="2337"/>
        </pc:sldMkLst>
        <pc:spChg chg="mod">
          <ac:chgData name="Yoel Kortick" userId="167978f5-7f40-4909-85d5-d4149554ad4e" providerId="ADAL" clId="{D5FD8459-2B5C-48A5-9673-8D128202ED48}" dt="2026-03-21T19:30:16.013" v="2786" actId="1076"/>
          <ac:spMkLst>
            <pc:docMk/>
            <pc:sldMk cId="820485612" sldId="2337"/>
            <ac:spMk id="6" creationId="{A904025F-AE49-2AE4-FD75-CDE38913EACA}"/>
          </ac:spMkLst>
        </pc:spChg>
        <pc:picChg chg="del">
          <ac:chgData name="Yoel Kortick" userId="167978f5-7f40-4909-85d5-d4149554ad4e" providerId="ADAL" clId="{D5FD8459-2B5C-48A5-9673-8D128202ED48}" dt="2026-03-21T19:30:08.812" v="2783" actId="478"/>
          <ac:picMkLst>
            <pc:docMk/>
            <pc:sldMk cId="820485612" sldId="2337"/>
            <ac:picMk id="5" creationId="{DB1CDCEB-0A7A-3F42-5C6F-644201E4501A}"/>
          </ac:picMkLst>
        </pc:picChg>
        <pc:picChg chg="add mod ord">
          <ac:chgData name="Yoel Kortick" userId="167978f5-7f40-4909-85d5-d4149554ad4e" providerId="ADAL" clId="{D5FD8459-2B5C-48A5-9673-8D128202ED48}" dt="2026-03-21T19:30:17.796" v="2787" actId="208"/>
          <ac:picMkLst>
            <pc:docMk/>
            <pc:sldMk cId="820485612" sldId="2337"/>
            <ac:picMk id="7" creationId="{229CA54B-FE63-6921-C2A2-A9D48C2D68E5}"/>
          </ac:picMkLst>
        </pc:picChg>
      </pc:sldChg>
      <pc:sldChg chg="addSp delSp modSp mod">
        <pc:chgData name="Yoel Kortick" userId="167978f5-7f40-4909-85d5-d4149554ad4e" providerId="ADAL" clId="{D5FD8459-2B5C-48A5-9673-8D128202ED48}" dt="2026-03-21T19:31:24.427" v="2810" actId="208"/>
        <pc:sldMkLst>
          <pc:docMk/>
          <pc:sldMk cId="3911999836" sldId="2338"/>
        </pc:sldMkLst>
        <pc:spChg chg="mod">
          <ac:chgData name="Yoel Kortick" userId="167978f5-7f40-4909-85d5-d4149554ad4e" providerId="ADAL" clId="{D5FD8459-2B5C-48A5-9673-8D128202ED48}" dt="2026-03-21T19:31:21.920" v="2809" actId="1037"/>
          <ac:spMkLst>
            <pc:docMk/>
            <pc:sldMk cId="3911999836" sldId="2338"/>
            <ac:spMk id="6" creationId="{F851783D-D4A1-F843-4850-6A82ADA004CA}"/>
          </ac:spMkLst>
        </pc:spChg>
        <pc:spChg chg="add del">
          <ac:chgData name="Yoel Kortick" userId="167978f5-7f40-4909-85d5-d4149554ad4e" providerId="ADAL" clId="{D5FD8459-2B5C-48A5-9673-8D128202ED48}" dt="2026-03-21T19:31:11.921" v="2795" actId="478"/>
          <ac:spMkLst>
            <pc:docMk/>
            <pc:sldMk cId="3911999836" sldId="2338"/>
            <ac:spMk id="8" creationId="{1C7FB16F-2900-18CD-317E-DA1CCC20B972}"/>
          </ac:spMkLst>
        </pc:spChg>
        <pc:picChg chg="add mod ord">
          <ac:chgData name="Yoel Kortick" userId="167978f5-7f40-4909-85d5-d4149554ad4e" providerId="ADAL" clId="{D5FD8459-2B5C-48A5-9673-8D128202ED48}" dt="2026-03-21T19:31:24.427" v="2810" actId="208"/>
          <ac:picMkLst>
            <pc:docMk/>
            <pc:sldMk cId="3911999836" sldId="2338"/>
            <ac:picMk id="5" creationId="{D95DA91F-3961-7785-BD6C-841B9207ABA5}"/>
          </ac:picMkLst>
        </pc:picChg>
        <pc:picChg chg="del">
          <ac:chgData name="Yoel Kortick" userId="167978f5-7f40-4909-85d5-d4149554ad4e" providerId="ADAL" clId="{D5FD8459-2B5C-48A5-9673-8D128202ED48}" dt="2026-03-21T19:30:49.616" v="2788" actId="478"/>
          <ac:picMkLst>
            <pc:docMk/>
            <pc:sldMk cId="3911999836" sldId="2338"/>
            <ac:picMk id="7" creationId="{A9C53749-1A09-636E-5CFA-F8FCFD758166}"/>
          </ac:picMkLst>
        </pc:picChg>
      </pc:sldChg>
      <pc:sldChg chg="addSp delSp modSp mod">
        <pc:chgData name="Yoel Kortick" userId="167978f5-7f40-4909-85d5-d4149554ad4e" providerId="ADAL" clId="{D5FD8459-2B5C-48A5-9673-8D128202ED48}" dt="2026-03-21T19:32:48.021" v="2837" actId="208"/>
        <pc:sldMkLst>
          <pc:docMk/>
          <pc:sldMk cId="1326827707" sldId="2339"/>
        </pc:sldMkLst>
        <pc:picChg chg="del">
          <ac:chgData name="Yoel Kortick" userId="167978f5-7f40-4909-85d5-d4149554ad4e" providerId="ADAL" clId="{D5FD8459-2B5C-48A5-9673-8D128202ED48}" dt="2026-03-21T19:32:42.582" v="2811" actId="478"/>
          <ac:picMkLst>
            <pc:docMk/>
            <pc:sldMk cId="1326827707" sldId="2339"/>
            <ac:picMk id="5" creationId="{765DDC7C-49EB-AEB2-DA9D-5E63A7768A43}"/>
          </ac:picMkLst>
        </pc:picChg>
        <pc:picChg chg="add mod">
          <ac:chgData name="Yoel Kortick" userId="167978f5-7f40-4909-85d5-d4149554ad4e" providerId="ADAL" clId="{D5FD8459-2B5C-48A5-9673-8D128202ED48}" dt="2026-03-21T19:32:48.021" v="2837" actId="208"/>
          <ac:picMkLst>
            <pc:docMk/>
            <pc:sldMk cId="1326827707" sldId="2339"/>
            <ac:picMk id="6" creationId="{624423C2-480A-2519-A1EE-C38881186F30}"/>
          </ac:picMkLst>
        </pc:picChg>
      </pc:sldChg>
      <pc:sldChg chg="addSp delSp modSp mod">
        <pc:chgData name="Yoel Kortick" userId="167978f5-7f40-4909-85d5-d4149554ad4e" providerId="ADAL" clId="{D5FD8459-2B5C-48A5-9673-8D128202ED48}" dt="2026-03-21T19:33:23.528" v="2841" actId="208"/>
        <pc:sldMkLst>
          <pc:docMk/>
          <pc:sldMk cId="1254216125" sldId="2340"/>
        </pc:sldMkLst>
        <pc:picChg chg="add mod">
          <ac:chgData name="Yoel Kortick" userId="167978f5-7f40-4909-85d5-d4149554ad4e" providerId="ADAL" clId="{D5FD8459-2B5C-48A5-9673-8D128202ED48}" dt="2026-03-21T19:33:23.528" v="2841" actId="208"/>
          <ac:picMkLst>
            <pc:docMk/>
            <pc:sldMk cId="1254216125" sldId="2340"/>
            <ac:picMk id="5" creationId="{636EB124-F3B6-21C2-07D8-42D53224957E}"/>
          </ac:picMkLst>
        </pc:picChg>
        <pc:picChg chg="del">
          <ac:chgData name="Yoel Kortick" userId="167978f5-7f40-4909-85d5-d4149554ad4e" providerId="ADAL" clId="{D5FD8459-2B5C-48A5-9673-8D128202ED48}" dt="2026-03-21T19:33:19.738" v="2838" actId="478"/>
          <ac:picMkLst>
            <pc:docMk/>
            <pc:sldMk cId="1254216125" sldId="2340"/>
            <ac:picMk id="6" creationId="{6D0003BA-8C79-48D6-9EC4-D34FE9024365}"/>
          </ac:picMkLst>
        </pc:picChg>
      </pc:sldChg>
      <pc:sldChg chg="del">
        <pc:chgData name="Yoel Kortick" userId="167978f5-7f40-4909-85d5-d4149554ad4e" providerId="ADAL" clId="{D5FD8459-2B5C-48A5-9673-8D128202ED48}" dt="2026-03-22T08:22:53.717" v="2842" actId="47"/>
        <pc:sldMkLst>
          <pc:docMk/>
          <pc:sldMk cId="3143615500" sldId="2147480418"/>
        </pc:sldMkLst>
      </pc:sldChg>
      <pc:sldChg chg="modSp add mod">
        <pc:chgData name="Yoel Kortick" userId="167978f5-7f40-4909-85d5-d4149554ad4e" providerId="ADAL" clId="{D5FD8459-2B5C-48A5-9673-8D128202ED48}" dt="2026-03-20T14:18:32.604" v="60" actId="20577"/>
        <pc:sldMkLst>
          <pc:docMk/>
          <pc:sldMk cId="4211200420" sldId="2147480734"/>
        </pc:sldMkLst>
        <pc:spChg chg="mod">
          <ac:chgData name="Yoel Kortick" userId="167978f5-7f40-4909-85d5-d4149554ad4e" providerId="ADAL" clId="{D5FD8459-2B5C-48A5-9673-8D128202ED48}" dt="2026-03-20T14:18:32.604" v="60" actId="20577"/>
          <ac:spMkLst>
            <pc:docMk/>
            <pc:sldMk cId="4211200420" sldId="2147480734"/>
            <ac:spMk id="19" creationId="{91405F97-17CE-C786-AA55-F7E2713B6376}"/>
          </ac:spMkLst>
        </pc:spChg>
        <pc:spChg chg="mod">
          <ac:chgData name="Yoel Kortick" userId="167978f5-7f40-4909-85d5-d4149554ad4e" providerId="ADAL" clId="{D5FD8459-2B5C-48A5-9673-8D128202ED48}" dt="2026-03-20T14:17:57.358" v="12" actId="20577"/>
          <ac:spMkLst>
            <pc:docMk/>
            <pc:sldMk cId="4211200420" sldId="2147480734"/>
            <ac:spMk id="20" creationId="{F3FAFD27-4E72-02F3-4BE5-0257CE6CCA06}"/>
          </ac:spMkLst>
        </pc:spChg>
        <pc:spChg chg="mod">
          <ac:chgData name="Yoel Kortick" userId="167978f5-7f40-4909-85d5-d4149554ad4e" providerId="ADAL" clId="{D5FD8459-2B5C-48A5-9673-8D128202ED48}" dt="2026-03-20T14:18:06.680" v="37" actId="20577"/>
          <ac:spMkLst>
            <pc:docMk/>
            <pc:sldMk cId="4211200420" sldId="2147480734"/>
            <ac:spMk id="21" creationId="{369CD759-B328-7738-5035-DB8F3C22AAF8}"/>
          </ac:spMkLst>
        </pc:spChg>
      </pc:sldChg>
      <pc:sldChg chg="addSp delSp modSp add mod">
        <pc:chgData name="Yoel Kortick" userId="167978f5-7f40-4909-85d5-d4149554ad4e" providerId="ADAL" clId="{D5FD8459-2B5C-48A5-9673-8D128202ED48}" dt="2026-03-22T09:09:01.642" v="2844" actId="113"/>
        <pc:sldMkLst>
          <pc:docMk/>
          <pc:sldMk cId="3114946829" sldId="2147480740"/>
        </pc:sldMkLst>
        <pc:spChg chg="add mod">
          <ac:chgData name="Yoel Kortick" userId="167978f5-7f40-4909-85d5-d4149554ad4e" providerId="ADAL" clId="{D5FD8459-2B5C-48A5-9673-8D128202ED48}" dt="2026-03-22T09:09:01.642" v="2844" actId="113"/>
          <ac:spMkLst>
            <pc:docMk/>
            <pc:sldMk cId="3114946829" sldId="2147480740"/>
            <ac:spMk id="2" creationId="{E49D7228-C46C-B8B4-351E-042E5C34BC7A}"/>
          </ac:spMkLst>
        </pc:spChg>
      </pc:sldChg>
      <pc:sldChg chg="delSp modSp add mod setBg">
        <pc:chgData name="Yoel Kortick" userId="167978f5-7f40-4909-85d5-d4149554ad4e" providerId="ADAL" clId="{D5FD8459-2B5C-48A5-9673-8D128202ED48}" dt="2026-03-20T14:23:47.610" v="95" actId="255"/>
        <pc:sldMkLst>
          <pc:docMk/>
          <pc:sldMk cId="4249066712" sldId="2147480753"/>
        </pc:sldMkLst>
        <pc:spChg chg="mod">
          <ac:chgData name="Yoel Kortick" userId="167978f5-7f40-4909-85d5-d4149554ad4e" providerId="ADAL" clId="{D5FD8459-2B5C-48A5-9673-8D128202ED48}" dt="2026-03-20T14:23:47.610" v="95" actId="255"/>
          <ac:spMkLst>
            <pc:docMk/>
            <pc:sldMk cId="4249066712" sldId="2147480753"/>
            <ac:spMk id="7" creationId="{F52EA463-B43E-808A-9309-4DB315B51F30}"/>
          </ac:spMkLst>
        </pc:spChg>
      </pc:sldChg>
      <pc:sldChg chg="addSp delSp modSp add mod">
        <pc:chgData name="Yoel Kortick" userId="167978f5-7f40-4909-85d5-d4149554ad4e" providerId="ADAL" clId="{D5FD8459-2B5C-48A5-9673-8D128202ED48}" dt="2026-03-20T14:25:23.350" v="111" actId="478"/>
        <pc:sldMkLst>
          <pc:docMk/>
          <pc:sldMk cId="1733783907" sldId="2147480754"/>
        </pc:sldMkLst>
        <pc:spChg chg="mod">
          <ac:chgData name="Yoel Kortick" userId="167978f5-7f40-4909-85d5-d4149554ad4e" providerId="ADAL" clId="{D5FD8459-2B5C-48A5-9673-8D128202ED48}" dt="2026-03-20T14:24:28.050" v="98"/>
          <ac:spMkLst>
            <pc:docMk/>
            <pc:sldMk cId="1733783907" sldId="2147480754"/>
            <ac:spMk id="7" creationId="{40478580-53E8-4DA0-F407-181E19C1B781}"/>
          </ac:spMkLst>
        </pc:spChg>
      </pc:sldChg>
      <pc:sldChg chg="delSp modSp add mod">
        <pc:chgData name="Yoel Kortick" userId="167978f5-7f40-4909-85d5-d4149554ad4e" providerId="ADAL" clId="{D5FD8459-2B5C-48A5-9673-8D128202ED48}" dt="2026-03-20T14:25:17.984" v="110" actId="478"/>
        <pc:sldMkLst>
          <pc:docMk/>
          <pc:sldMk cId="3945061130" sldId="2147480755"/>
        </pc:sldMkLst>
        <pc:spChg chg="mod">
          <ac:chgData name="Yoel Kortick" userId="167978f5-7f40-4909-85d5-d4149554ad4e" providerId="ADAL" clId="{D5FD8459-2B5C-48A5-9673-8D128202ED48}" dt="2026-03-20T14:25:11.615" v="109" actId="313"/>
          <ac:spMkLst>
            <pc:docMk/>
            <pc:sldMk cId="3945061130" sldId="2147480755"/>
            <ac:spMk id="7" creationId="{66287A91-2CED-267F-17F2-34C4702779C6}"/>
          </ac:spMkLst>
        </pc:spChg>
      </pc:sldChg>
      <pc:sldChg chg="modSp add">
        <pc:chgData name="Yoel Kortick" userId="167978f5-7f40-4909-85d5-d4149554ad4e" providerId="ADAL" clId="{D5FD8459-2B5C-48A5-9673-8D128202ED48}" dt="2026-03-20T14:25:47.708" v="114"/>
        <pc:sldMkLst>
          <pc:docMk/>
          <pc:sldMk cId="1943661126" sldId="2147480756"/>
        </pc:sldMkLst>
        <pc:spChg chg="mod">
          <ac:chgData name="Yoel Kortick" userId="167978f5-7f40-4909-85d5-d4149554ad4e" providerId="ADAL" clId="{D5FD8459-2B5C-48A5-9673-8D128202ED48}" dt="2026-03-20T14:25:47.708" v="114"/>
          <ac:spMkLst>
            <pc:docMk/>
            <pc:sldMk cId="1943661126" sldId="2147480756"/>
            <ac:spMk id="7" creationId="{953D4D5B-9757-7C5E-6A38-92EB789F6E7B}"/>
          </ac:spMkLst>
        </pc:spChg>
      </pc:sldChg>
      <pc:sldChg chg="modSp add">
        <pc:chgData name="Yoel Kortick" userId="167978f5-7f40-4909-85d5-d4149554ad4e" providerId="ADAL" clId="{D5FD8459-2B5C-48A5-9673-8D128202ED48}" dt="2026-03-20T14:26:19.345" v="120"/>
        <pc:sldMkLst>
          <pc:docMk/>
          <pc:sldMk cId="115371432" sldId="2147480757"/>
        </pc:sldMkLst>
        <pc:spChg chg="mod">
          <ac:chgData name="Yoel Kortick" userId="167978f5-7f40-4909-85d5-d4149554ad4e" providerId="ADAL" clId="{D5FD8459-2B5C-48A5-9673-8D128202ED48}" dt="2026-03-20T14:26:19.345" v="120"/>
          <ac:spMkLst>
            <pc:docMk/>
            <pc:sldMk cId="115371432" sldId="2147480757"/>
            <ac:spMk id="7" creationId="{85765AEB-97C0-6430-2546-B0428A6A7CE1}"/>
          </ac:spMkLst>
        </pc:spChg>
      </pc:sldChg>
      <pc:sldChg chg="modSp add">
        <pc:chgData name="Yoel Kortick" userId="167978f5-7f40-4909-85d5-d4149554ad4e" providerId="ADAL" clId="{D5FD8459-2B5C-48A5-9673-8D128202ED48}" dt="2026-03-21T18:03:48.175" v="1987"/>
        <pc:sldMkLst>
          <pc:docMk/>
          <pc:sldMk cId="2750790700" sldId="2147480758"/>
        </pc:sldMkLst>
        <pc:spChg chg="mod">
          <ac:chgData name="Yoel Kortick" userId="167978f5-7f40-4909-85d5-d4149554ad4e" providerId="ADAL" clId="{D5FD8459-2B5C-48A5-9673-8D128202ED48}" dt="2026-03-21T18:03:48.175" v="1987"/>
          <ac:spMkLst>
            <pc:docMk/>
            <pc:sldMk cId="2750790700" sldId="2147480758"/>
            <ac:spMk id="7" creationId="{7F17F39E-CECC-3992-1D92-19B134603ECC}"/>
          </ac:spMkLst>
        </pc:spChg>
      </pc:sldChg>
      <pc:sldChg chg="modSp add">
        <pc:chgData name="Yoel Kortick" userId="167978f5-7f40-4909-85d5-d4149554ad4e" providerId="ADAL" clId="{D5FD8459-2B5C-48A5-9673-8D128202ED48}" dt="2026-03-21T18:03:31.434" v="1986"/>
        <pc:sldMkLst>
          <pc:docMk/>
          <pc:sldMk cId="3998375322" sldId="2147480759"/>
        </pc:sldMkLst>
        <pc:spChg chg="mod">
          <ac:chgData name="Yoel Kortick" userId="167978f5-7f40-4909-85d5-d4149554ad4e" providerId="ADAL" clId="{D5FD8459-2B5C-48A5-9673-8D128202ED48}" dt="2026-03-21T18:03:31.434" v="1986"/>
          <ac:spMkLst>
            <pc:docMk/>
            <pc:sldMk cId="3998375322" sldId="2147480759"/>
            <ac:spMk id="7" creationId="{E8B54156-A619-3CA1-5C06-F09E9A3A3B54}"/>
          </ac:spMkLst>
        </pc:spChg>
      </pc:sldChg>
      <pc:sldChg chg="modSp add">
        <pc:chgData name="Yoel Kortick" userId="167978f5-7f40-4909-85d5-d4149554ad4e" providerId="ADAL" clId="{D5FD8459-2B5C-48A5-9673-8D128202ED48}" dt="2026-03-20T14:27:55.689" v="131"/>
        <pc:sldMkLst>
          <pc:docMk/>
          <pc:sldMk cId="1817544488" sldId="2147480760"/>
        </pc:sldMkLst>
        <pc:spChg chg="mod">
          <ac:chgData name="Yoel Kortick" userId="167978f5-7f40-4909-85d5-d4149554ad4e" providerId="ADAL" clId="{D5FD8459-2B5C-48A5-9673-8D128202ED48}" dt="2026-03-20T14:27:55.689" v="131"/>
          <ac:spMkLst>
            <pc:docMk/>
            <pc:sldMk cId="1817544488" sldId="2147480760"/>
            <ac:spMk id="7" creationId="{C05A252F-1D3E-AFD0-9CB0-019377C11B32}"/>
          </ac:spMkLst>
        </pc:spChg>
      </pc:sldChg>
      <pc:sldChg chg="modSp add">
        <pc:chgData name="Yoel Kortick" userId="167978f5-7f40-4909-85d5-d4149554ad4e" providerId="ADAL" clId="{D5FD8459-2B5C-48A5-9673-8D128202ED48}" dt="2026-03-20T14:28:36.277" v="135"/>
        <pc:sldMkLst>
          <pc:docMk/>
          <pc:sldMk cId="187820288" sldId="2147480761"/>
        </pc:sldMkLst>
        <pc:spChg chg="mod">
          <ac:chgData name="Yoel Kortick" userId="167978f5-7f40-4909-85d5-d4149554ad4e" providerId="ADAL" clId="{D5FD8459-2B5C-48A5-9673-8D128202ED48}" dt="2026-03-20T14:28:36.277" v="135"/>
          <ac:spMkLst>
            <pc:docMk/>
            <pc:sldMk cId="187820288" sldId="2147480761"/>
            <ac:spMk id="7" creationId="{D480BD1A-19BB-8979-21E4-B5FB91B3D7EE}"/>
          </ac:spMkLst>
        </pc:spChg>
      </pc:sldChg>
      <pc:sldChg chg="modSp add">
        <pc:chgData name="Yoel Kortick" userId="167978f5-7f40-4909-85d5-d4149554ad4e" providerId="ADAL" clId="{D5FD8459-2B5C-48A5-9673-8D128202ED48}" dt="2026-03-21T16:32:00.658" v="668"/>
        <pc:sldMkLst>
          <pc:docMk/>
          <pc:sldMk cId="1638163576" sldId="2147480762"/>
        </pc:sldMkLst>
        <pc:spChg chg="mod">
          <ac:chgData name="Yoel Kortick" userId="167978f5-7f40-4909-85d5-d4149554ad4e" providerId="ADAL" clId="{D5FD8459-2B5C-48A5-9673-8D128202ED48}" dt="2026-03-21T16:32:00.658" v="668"/>
          <ac:spMkLst>
            <pc:docMk/>
            <pc:sldMk cId="1638163576" sldId="2147480762"/>
            <ac:spMk id="7" creationId="{ECDEB189-BD0D-DC4A-9BFD-3B491DF59609}"/>
          </ac:spMkLst>
        </pc:spChg>
      </pc:sldChg>
      <pc:sldChg chg="modSp add">
        <pc:chgData name="Yoel Kortick" userId="167978f5-7f40-4909-85d5-d4149554ad4e" providerId="ADAL" clId="{D5FD8459-2B5C-48A5-9673-8D128202ED48}" dt="2026-03-20T14:29:57.139" v="144"/>
        <pc:sldMkLst>
          <pc:docMk/>
          <pc:sldMk cId="14356349" sldId="2147480763"/>
        </pc:sldMkLst>
        <pc:spChg chg="mod">
          <ac:chgData name="Yoel Kortick" userId="167978f5-7f40-4909-85d5-d4149554ad4e" providerId="ADAL" clId="{D5FD8459-2B5C-48A5-9673-8D128202ED48}" dt="2026-03-20T14:29:57.139" v="144"/>
          <ac:spMkLst>
            <pc:docMk/>
            <pc:sldMk cId="14356349" sldId="2147480763"/>
            <ac:spMk id="7" creationId="{6DFCA8BD-F6DD-A934-C85D-2B8900DF8493}"/>
          </ac:spMkLst>
        </pc:spChg>
      </pc:sldChg>
      <pc:sldChg chg="modSp add">
        <pc:chgData name="Yoel Kortick" userId="167978f5-7f40-4909-85d5-d4149554ad4e" providerId="ADAL" clId="{D5FD8459-2B5C-48A5-9673-8D128202ED48}" dt="2026-03-20T14:30:15.081" v="147"/>
        <pc:sldMkLst>
          <pc:docMk/>
          <pc:sldMk cId="2436352067" sldId="2147480764"/>
        </pc:sldMkLst>
        <pc:spChg chg="mod">
          <ac:chgData name="Yoel Kortick" userId="167978f5-7f40-4909-85d5-d4149554ad4e" providerId="ADAL" clId="{D5FD8459-2B5C-48A5-9673-8D128202ED48}" dt="2026-03-20T14:30:15.081" v="147"/>
          <ac:spMkLst>
            <pc:docMk/>
            <pc:sldMk cId="2436352067" sldId="2147480764"/>
            <ac:spMk id="7" creationId="{11AE2848-79FA-4BA4-235F-C050D4983D65}"/>
          </ac:spMkLst>
        </pc:spChg>
      </pc:sldChg>
      <pc:sldChg chg="add">
        <pc:chgData name="Yoel Kortick" userId="167978f5-7f40-4909-85d5-d4149554ad4e" providerId="ADAL" clId="{D5FD8459-2B5C-48A5-9673-8D128202ED48}" dt="2026-03-20T14:34:38.447" v="150"/>
        <pc:sldMkLst>
          <pc:docMk/>
          <pc:sldMk cId="2865992544" sldId="2147480765"/>
        </pc:sldMkLst>
      </pc:sldChg>
      <pc:sldChg chg="addSp delSp modSp add mod">
        <pc:chgData name="Yoel Kortick" userId="167978f5-7f40-4909-85d5-d4149554ad4e" providerId="ADAL" clId="{D5FD8459-2B5C-48A5-9673-8D128202ED48}" dt="2026-03-21T16:50:26.404" v="1092" actId="14100"/>
        <pc:sldMkLst>
          <pc:docMk/>
          <pc:sldMk cId="535460592" sldId="2147480766"/>
        </pc:sldMkLst>
        <pc:spChg chg="mod">
          <ac:chgData name="Yoel Kortick" userId="167978f5-7f40-4909-85d5-d4149554ad4e" providerId="ADAL" clId="{D5FD8459-2B5C-48A5-9673-8D128202ED48}" dt="2026-03-21T16:47:43.016" v="884" actId="313"/>
          <ac:spMkLst>
            <pc:docMk/>
            <pc:sldMk cId="535460592" sldId="2147480766"/>
            <ac:spMk id="4" creationId="{0D91AFA5-50B6-12D0-FDB2-1D2C4296E75A}"/>
          </ac:spMkLst>
        </pc:spChg>
        <pc:spChg chg="mod">
          <ac:chgData name="Yoel Kortick" userId="167978f5-7f40-4909-85d5-d4149554ad4e" providerId="ADAL" clId="{D5FD8459-2B5C-48A5-9673-8D128202ED48}" dt="2026-03-21T16:48:13.755" v="906" actId="1037"/>
          <ac:spMkLst>
            <pc:docMk/>
            <pc:sldMk cId="535460592" sldId="2147480766"/>
            <ac:spMk id="6" creationId="{C7B6CF34-7763-5AEB-6B3E-5E05D63B6D3C}"/>
          </ac:spMkLst>
        </pc:spChg>
        <pc:spChg chg="add mod">
          <ac:chgData name="Yoel Kortick" userId="167978f5-7f40-4909-85d5-d4149554ad4e" providerId="ADAL" clId="{D5FD8459-2B5C-48A5-9673-8D128202ED48}" dt="2026-03-21T16:48:24.444" v="979" actId="14100"/>
          <ac:spMkLst>
            <pc:docMk/>
            <pc:sldMk cId="535460592" sldId="2147480766"/>
            <ac:spMk id="8" creationId="{16BFBF4F-734E-2352-31E7-8B6E563F2B74}"/>
          </ac:spMkLst>
        </pc:spChg>
        <pc:spChg chg="add mod">
          <ac:chgData name="Yoel Kortick" userId="167978f5-7f40-4909-85d5-d4149554ad4e" providerId="ADAL" clId="{D5FD8459-2B5C-48A5-9673-8D128202ED48}" dt="2026-03-21T16:50:26.404" v="1092" actId="14100"/>
          <ac:spMkLst>
            <pc:docMk/>
            <pc:sldMk cId="535460592" sldId="2147480766"/>
            <ac:spMk id="9" creationId="{8E581DF2-5A07-63B3-D97A-618F5404AAE7}"/>
          </ac:spMkLst>
        </pc:spChg>
        <pc:picChg chg="add mod ord">
          <ac:chgData name="Yoel Kortick" userId="167978f5-7f40-4909-85d5-d4149554ad4e" providerId="ADAL" clId="{D5FD8459-2B5C-48A5-9673-8D128202ED48}" dt="2026-03-21T16:48:26.517" v="980" actId="167"/>
          <ac:picMkLst>
            <pc:docMk/>
            <pc:sldMk cId="535460592" sldId="2147480766"/>
            <ac:picMk id="5" creationId="{1C26E4CF-DDF4-6082-3D9C-10D93537CEC3}"/>
          </ac:picMkLst>
        </pc:picChg>
        <pc:picChg chg="del">
          <ac:chgData name="Yoel Kortick" userId="167978f5-7f40-4909-85d5-d4149554ad4e" providerId="ADAL" clId="{D5FD8459-2B5C-48A5-9673-8D128202ED48}" dt="2026-03-21T16:46:44.102" v="866" actId="478"/>
          <ac:picMkLst>
            <pc:docMk/>
            <pc:sldMk cId="535460592" sldId="2147480766"/>
            <ac:picMk id="7" creationId="{FAEE41BA-9BCF-5A54-051E-A9FCFF219097}"/>
          </ac:picMkLst>
        </pc:picChg>
      </pc:sldChg>
      <pc:sldChg chg="addSp delSp modSp add mod">
        <pc:chgData name="Yoel Kortick" userId="167978f5-7f40-4909-85d5-d4149554ad4e" providerId="ADAL" clId="{D5FD8459-2B5C-48A5-9673-8D128202ED48}" dt="2026-03-21T16:59:24.487" v="1264" actId="208"/>
        <pc:sldMkLst>
          <pc:docMk/>
          <pc:sldMk cId="2732219666" sldId="2147480767"/>
        </pc:sldMkLst>
        <pc:spChg chg="add del mod">
          <ac:chgData name="Yoel Kortick" userId="167978f5-7f40-4909-85d5-d4149554ad4e" providerId="ADAL" clId="{D5FD8459-2B5C-48A5-9673-8D128202ED48}" dt="2026-03-21T16:58:51.236" v="1239" actId="14100"/>
          <ac:spMkLst>
            <pc:docMk/>
            <pc:sldMk cId="2732219666" sldId="2147480767"/>
            <ac:spMk id="4" creationId="{F2F6B60F-FE91-831A-6435-51E87DF2A08E}"/>
          </ac:spMkLst>
        </pc:spChg>
        <pc:spChg chg="mod">
          <ac:chgData name="Yoel Kortick" userId="167978f5-7f40-4909-85d5-d4149554ad4e" providerId="ADAL" clId="{D5FD8459-2B5C-48A5-9673-8D128202ED48}" dt="2026-03-21T16:59:05.675" v="1257" actId="14100"/>
          <ac:spMkLst>
            <pc:docMk/>
            <pc:sldMk cId="2732219666" sldId="2147480767"/>
            <ac:spMk id="6" creationId="{34C269CC-EE52-4AC7-FA4C-DD5719B4B809}"/>
          </ac:spMkLst>
        </pc:spChg>
        <pc:spChg chg="mod">
          <ac:chgData name="Yoel Kortick" userId="167978f5-7f40-4909-85d5-d4149554ad4e" providerId="ADAL" clId="{D5FD8459-2B5C-48A5-9673-8D128202ED48}" dt="2026-03-21T16:58:26.582" v="1236" actId="6549"/>
          <ac:spMkLst>
            <pc:docMk/>
            <pc:sldMk cId="2732219666" sldId="2147480767"/>
            <ac:spMk id="7" creationId="{0F96EF4F-9F26-B8A5-1BF1-FA58E2FA8304}"/>
          </ac:spMkLst>
        </pc:spChg>
        <pc:spChg chg="mod">
          <ac:chgData name="Yoel Kortick" userId="167978f5-7f40-4909-85d5-d4149554ad4e" providerId="ADAL" clId="{D5FD8459-2B5C-48A5-9673-8D128202ED48}" dt="2026-03-21T16:59:19.175" v="1262" actId="14100"/>
          <ac:spMkLst>
            <pc:docMk/>
            <pc:sldMk cId="2732219666" sldId="2147480767"/>
            <ac:spMk id="13" creationId="{4B332581-DED5-1C45-93BC-BD8BFF5950AE}"/>
          </ac:spMkLst>
        </pc:spChg>
        <pc:spChg chg="mod">
          <ac:chgData name="Yoel Kortick" userId="167978f5-7f40-4909-85d5-d4149554ad4e" providerId="ADAL" clId="{D5FD8459-2B5C-48A5-9673-8D128202ED48}" dt="2026-03-21T16:59:11.262" v="1259" actId="1076"/>
          <ac:spMkLst>
            <pc:docMk/>
            <pc:sldMk cId="2732219666" sldId="2147480767"/>
            <ac:spMk id="23" creationId="{2C98A967-C9E8-A88B-D568-6F8CE21F83F3}"/>
          </ac:spMkLst>
        </pc:spChg>
        <pc:picChg chg="del">
          <ac:chgData name="Yoel Kortick" userId="167978f5-7f40-4909-85d5-d4149554ad4e" providerId="ADAL" clId="{D5FD8459-2B5C-48A5-9673-8D128202ED48}" dt="2026-03-21T16:58:52.429" v="1240" actId="478"/>
          <ac:picMkLst>
            <pc:docMk/>
            <pc:sldMk cId="2732219666" sldId="2147480767"/>
            <ac:picMk id="5" creationId="{7BEFA522-174E-8019-857B-5D5DCC7E7871}"/>
          </ac:picMkLst>
        </pc:picChg>
        <pc:picChg chg="add mod ord">
          <ac:chgData name="Yoel Kortick" userId="167978f5-7f40-4909-85d5-d4149554ad4e" providerId="ADAL" clId="{D5FD8459-2B5C-48A5-9673-8D128202ED48}" dt="2026-03-21T16:59:24.487" v="1264" actId="208"/>
          <ac:picMkLst>
            <pc:docMk/>
            <pc:sldMk cId="2732219666" sldId="2147480767"/>
            <ac:picMk id="9" creationId="{B0A5D567-F7F7-CAEA-D9B5-984C4D5EDB16}"/>
          </ac:picMkLst>
        </pc:picChg>
        <pc:cxnChg chg="mod">
          <ac:chgData name="Yoel Kortick" userId="167978f5-7f40-4909-85d5-d4149554ad4e" providerId="ADAL" clId="{D5FD8459-2B5C-48A5-9673-8D128202ED48}" dt="2026-03-21T16:59:08.263" v="1258" actId="14100"/>
          <ac:cxnSpMkLst>
            <pc:docMk/>
            <pc:sldMk cId="2732219666" sldId="2147480767"/>
            <ac:cxnSpMk id="8" creationId="{B15D4606-E7FD-F75C-5E28-3B9270CA84DF}"/>
          </ac:cxnSpMkLst>
        </pc:cxnChg>
        <pc:cxnChg chg="mod">
          <ac:chgData name="Yoel Kortick" userId="167978f5-7f40-4909-85d5-d4149554ad4e" providerId="ADAL" clId="{D5FD8459-2B5C-48A5-9673-8D128202ED48}" dt="2026-03-21T16:59:22.249" v="1263" actId="14100"/>
          <ac:cxnSpMkLst>
            <pc:docMk/>
            <pc:sldMk cId="2732219666" sldId="2147480767"/>
            <ac:cxnSpMk id="20" creationId="{167A5BB6-0F12-4228-6DBE-613F3BF712E1}"/>
          </ac:cxnSpMkLst>
        </pc:cxnChg>
        <pc:cxnChg chg="mod">
          <ac:chgData name="Yoel Kortick" userId="167978f5-7f40-4909-85d5-d4149554ad4e" providerId="ADAL" clId="{D5FD8459-2B5C-48A5-9673-8D128202ED48}" dt="2026-03-21T16:59:13.518" v="1260" actId="1076"/>
          <ac:cxnSpMkLst>
            <pc:docMk/>
            <pc:sldMk cId="2732219666" sldId="2147480767"/>
            <ac:cxnSpMk id="25" creationId="{A84814B3-1655-D363-D246-4E253EF62EA3}"/>
          </ac:cxnSpMkLst>
        </pc:cxnChg>
      </pc:sldChg>
      <pc:sldChg chg="addSp delSp modSp add mod">
        <pc:chgData name="Yoel Kortick" userId="167978f5-7f40-4909-85d5-d4149554ad4e" providerId="ADAL" clId="{D5FD8459-2B5C-48A5-9673-8D128202ED48}" dt="2026-03-21T17:01:23.832" v="1273"/>
        <pc:sldMkLst>
          <pc:docMk/>
          <pc:sldMk cId="840590357" sldId="2147480768"/>
        </pc:sldMkLst>
        <pc:spChg chg="mod">
          <ac:chgData name="Yoel Kortick" userId="167978f5-7f40-4909-85d5-d4149554ad4e" providerId="ADAL" clId="{D5FD8459-2B5C-48A5-9673-8D128202ED48}" dt="2026-03-21T17:01:23.832" v="1273"/>
          <ac:spMkLst>
            <pc:docMk/>
            <pc:sldMk cId="840590357" sldId="2147480768"/>
            <ac:spMk id="12" creationId="{B4F2B677-9FF1-CE52-D465-548EB6DAB281}"/>
          </ac:spMkLst>
        </pc:spChg>
        <pc:picChg chg="del">
          <ac:chgData name="Yoel Kortick" userId="167978f5-7f40-4909-85d5-d4149554ad4e" providerId="ADAL" clId="{D5FD8459-2B5C-48A5-9673-8D128202ED48}" dt="2026-03-21T17:00:10.531" v="1265" actId="478"/>
          <ac:picMkLst>
            <pc:docMk/>
            <pc:sldMk cId="840590357" sldId="2147480768"/>
            <ac:picMk id="4" creationId="{4C911F08-6BD2-D930-5CED-E1F51115366E}"/>
          </ac:picMkLst>
        </pc:picChg>
        <pc:picChg chg="add mod ord">
          <ac:chgData name="Yoel Kortick" userId="167978f5-7f40-4909-85d5-d4149554ad4e" providerId="ADAL" clId="{D5FD8459-2B5C-48A5-9673-8D128202ED48}" dt="2026-03-21T17:00:30.493" v="1271" actId="208"/>
          <ac:picMkLst>
            <pc:docMk/>
            <pc:sldMk cId="840590357" sldId="2147480768"/>
            <ac:picMk id="5" creationId="{21AFDDD4-6AE7-F463-25F1-458DD790DD73}"/>
          </ac:picMkLst>
        </pc:picChg>
      </pc:sldChg>
      <pc:sldChg chg="modSp add">
        <pc:chgData name="Yoel Kortick" userId="167978f5-7f40-4909-85d5-d4149554ad4e" providerId="ADAL" clId="{D5FD8459-2B5C-48A5-9673-8D128202ED48}" dt="2026-03-21T18:06:39.607" v="1995"/>
        <pc:sldMkLst>
          <pc:docMk/>
          <pc:sldMk cId="2950928102" sldId="2147480769"/>
        </pc:sldMkLst>
        <pc:spChg chg="mod">
          <ac:chgData name="Yoel Kortick" userId="167978f5-7f40-4909-85d5-d4149554ad4e" providerId="ADAL" clId="{D5FD8459-2B5C-48A5-9673-8D128202ED48}" dt="2026-03-21T18:06:39.607" v="1995"/>
          <ac:spMkLst>
            <pc:docMk/>
            <pc:sldMk cId="2950928102" sldId="2147480769"/>
            <ac:spMk id="3" creationId="{C31E5818-68BB-BB2B-EEFC-E1AA3013B90E}"/>
          </ac:spMkLst>
        </pc:spChg>
      </pc:sldChg>
      <pc:sldChg chg="modSp add">
        <pc:chgData name="Yoel Kortick" userId="167978f5-7f40-4909-85d5-d4149554ad4e" providerId="ADAL" clId="{D5FD8459-2B5C-48A5-9673-8D128202ED48}" dt="2026-03-21T18:06:46.050" v="1996"/>
        <pc:sldMkLst>
          <pc:docMk/>
          <pc:sldMk cId="1060604149" sldId="2147480770"/>
        </pc:sldMkLst>
        <pc:spChg chg="mod">
          <ac:chgData name="Yoel Kortick" userId="167978f5-7f40-4909-85d5-d4149554ad4e" providerId="ADAL" clId="{D5FD8459-2B5C-48A5-9673-8D128202ED48}" dt="2026-03-21T18:06:46.050" v="1996"/>
          <ac:spMkLst>
            <pc:docMk/>
            <pc:sldMk cId="1060604149" sldId="2147480770"/>
            <ac:spMk id="3" creationId="{92A9B765-FC75-9FED-585F-EF9BC741F412}"/>
          </ac:spMkLst>
        </pc:spChg>
      </pc:sldChg>
      <pc:sldChg chg="modSp add">
        <pc:chgData name="Yoel Kortick" userId="167978f5-7f40-4909-85d5-d4149554ad4e" providerId="ADAL" clId="{D5FD8459-2B5C-48A5-9673-8D128202ED48}" dt="2026-03-21T18:06:54.750" v="1997"/>
        <pc:sldMkLst>
          <pc:docMk/>
          <pc:sldMk cId="732355829" sldId="2147480771"/>
        </pc:sldMkLst>
        <pc:spChg chg="mod">
          <ac:chgData name="Yoel Kortick" userId="167978f5-7f40-4909-85d5-d4149554ad4e" providerId="ADAL" clId="{D5FD8459-2B5C-48A5-9673-8D128202ED48}" dt="2026-03-21T18:06:54.750" v="1997"/>
          <ac:spMkLst>
            <pc:docMk/>
            <pc:sldMk cId="732355829" sldId="2147480771"/>
            <ac:spMk id="3" creationId="{92F5291C-F6C4-3FDE-2B02-5EB8330207C7}"/>
          </ac:spMkLst>
        </pc:spChg>
      </pc:sldChg>
      <pc:sldChg chg="add">
        <pc:chgData name="Yoel Kortick" userId="167978f5-7f40-4909-85d5-d4149554ad4e" providerId="ADAL" clId="{D5FD8459-2B5C-48A5-9673-8D128202ED48}" dt="2026-03-21T18:18:14.443" v="2137"/>
        <pc:sldMkLst>
          <pc:docMk/>
          <pc:sldMk cId="2953237674" sldId="2147480772"/>
        </pc:sldMkLst>
      </pc:sldChg>
      <pc:sldChg chg="add">
        <pc:chgData name="Yoel Kortick" userId="167978f5-7f40-4909-85d5-d4149554ad4e" providerId="ADAL" clId="{D5FD8459-2B5C-48A5-9673-8D128202ED48}" dt="2026-03-21T18:18:14.443" v="2137"/>
        <pc:sldMkLst>
          <pc:docMk/>
          <pc:sldMk cId="3165461918" sldId="2147480773"/>
        </pc:sldMkLst>
      </pc:sldChg>
      <pc:sldChg chg="add">
        <pc:chgData name="Yoel Kortick" userId="167978f5-7f40-4909-85d5-d4149554ad4e" providerId="ADAL" clId="{D5FD8459-2B5C-48A5-9673-8D128202ED48}" dt="2026-03-21T18:18:14.443" v="2137"/>
        <pc:sldMkLst>
          <pc:docMk/>
          <pc:sldMk cId="3143078594" sldId="2147480774"/>
        </pc:sldMkLst>
      </pc:sldChg>
      <pc:sldMasterChg chg="delSldLayout">
        <pc:chgData name="Yoel Kortick" userId="167978f5-7f40-4909-85d5-d4149554ad4e" providerId="ADAL" clId="{D5FD8459-2B5C-48A5-9673-8D128202ED48}" dt="2026-03-22T08:22:53.717" v="2842" actId="47"/>
        <pc:sldMasterMkLst>
          <pc:docMk/>
          <pc:sldMasterMk cId="1691894521" sldId="2147483966"/>
        </pc:sldMasterMkLst>
        <pc:sldLayoutChg chg="del">
          <pc:chgData name="Yoel Kortick" userId="167978f5-7f40-4909-85d5-d4149554ad4e" providerId="ADAL" clId="{D5FD8459-2B5C-48A5-9673-8D128202ED48}" dt="2026-03-22T08:22:53.717" v="2842" actId="47"/>
          <pc:sldLayoutMkLst>
            <pc:docMk/>
            <pc:sldMasterMk cId="1691894521" sldId="2147483966"/>
            <pc:sldLayoutMk cId="3171588002" sldId="2147484664"/>
          </pc:sldLayoutMkLst>
        </pc:sldLayout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0DCCBB2-9BFB-0FF9-37D4-85313C70EB91}"/>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8F72E5F6-E5DE-D3DE-F70C-9B31258C15E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12DF918-E479-454E-8685-D417A61C6EE1}" type="datetimeFigureOut">
              <a:rPr lang="en-GB" smtClean="0"/>
              <a:t>22/03/2026</a:t>
            </a:fld>
            <a:endParaRPr lang="en-GB"/>
          </a:p>
        </p:txBody>
      </p:sp>
      <p:sp>
        <p:nvSpPr>
          <p:cNvPr id="4" name="Footer Placeholder 3">
            <a:extLst>
              <a:ext uri="{FF2B5EF4-FFF2-40B4-BE49-F238E27FC236}">
                <a16:creationId xmlns:a16="http://schemas.microsoft.com/office/drawing/2014/main" id="{F973DDEB-44CB-C8CA-07DD-B5A4E67A71D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9CCE5690-A65A-09E9-81A6-3F3C628D85B4}"/>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88ED495-EBAE-4B9E-9301-E229ACD39677}" type="slidenum">
              <a:rPr lang="en-GB" smtClean="0"/>
              <a:t>‹#›</a:t>
            </a:fld>
            <a:endParaRPr lang="en-GB"/>
          </a:p>
        </p:txBody>
      </p:sp>
    </p:spTree>
    <p:extLst>
      <p:ext uri="{BB962C8B-B14F-4D97-AF65-F5344CB8AC3E}">
        <p14:creationId xmlns:p14="http://schemas.microsoft.com/office/powerpoint/2010/main" val="233858446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ACB2442-8D48-416A-8E31-1D6850296C54}" type="datetimeFigureOut">
              <a:rPr lang="en-GB" smtClean="0"/>
              <a:t>22/03/2026</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862A9C7-AF8E-4C09-BB00-1E1EA1EE3490}" type="slidenum">
              <a:rPr lang="en-GB" smtClean="0"/>
              <a:t>‹#›</a:t>
            </a:fld>
            <a:endParaRPr lang="en-GB"/>
          </a:p>
        </p:txBody>
      </p:sp>
    </p:spTree>
    <p:extLst>
      <p:ext uri="{BB962C8B-B14F-4D97-AF65-F5344CB8AC3E}">
        <p14:creationId xmlns:p14="http://schemas.microsoft.com/office/powerpoint/2010/main" val="2484730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62A9C7-AF8E-4C09-BB00-1E1EA1EE349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774880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Master" Target="../slideMasters/slideMaster1.xml"/><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17.sv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8.svg"/><Relationship Id="rId2" Type="http://schemas.openxmlformats.org/officeDocument/2006/relationships/image" Target="../media/image3.jpe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svg"/><Relationship Id="rId4" Type="http://schemas.openxmlformats.org/officeDocument/2006/relationships/image" Target="../media/image5.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1.xml"/><Relationship Id="rId4" Type="http://schemas.openxmlformats.org/officeDocument/2006/relationships/image" Target="../media/image11.sv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Master" Target="../slideMasters/slideMaster1.xml"/><Relationship Id="rId4" Type="http://schemas.openxmlformats.org/officeDocument/2006/relationships/image" Target="../media/image14.sv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ingle Textbox">
    <p:spTree>
      <p:nvGrpSpPr>
        <p:cNvPr id="1" name=""/>
        <p:cNvGrpSpPr/>
        <p:nvPr/>
      </p:nvGrpSpPr>
      <p:grpSpPr>
        <a:xfrm>
          <a:off x="0" y="0"/>
          <a:ext cx="0" cy="0"/>
          <a:chOff x="0" y="0"/>
          <a:chExt cx="0" cy="0"/>
        </a:xfrm>
      </p:grpSpPr>
      <p:sp>
        <p:nvSpPr>
          <p:cNvPr id="5" name="Title Placeholder 1">
            <a:extLst>
              <a:ext uri="{FF2B5EF4-FFF2-40B4-BE49-F238E27FC236}">
                <a16:creationId xmlns:a16="http://schemas.microsoft.com/office/drawing/2014/main" id="{A33CC206-4FCA-03CD-59DF-935BD0FFFA00}"/>
              </a:ext>
            </a:extLst>
          </p:cNvPr>
          <p:cNvSpPr>
            <a:spLocks noGrp="1"/>
          </p:cNvSpPr>
          <p:nvPr>
            <p:ph type="title"/>
          </p:nvPr>
        </p:nvSpPr>
        <p:spPr>
          <a:xfrm>
            <a:off x="365688" y="368828"/>
            <a:ext cx="11421604" cy="309766"/>
          </a:xfrm>
          <a:prstGeom prst="rect">
            <a:avLst/>
          </a:prstGeom>
        </p:spPr>
        <p:txBody>
          <a:bodyPr vert="horz" lIns="0" tIns="0" rIns="0" bIns="0" rtlCol="0" anchor="t" anchorCtr="0">
            <a:noAutofit/>
          </a:bodyPr>
          <a:lstStyle/>
          <a:p>
            <a:r>
              <a:rPr lang="en-US" dirty="0"/>
              <a:t>Header avenir demi </a:t>
            </a:r>
            <a:r>
              <a:rPr lang="he-IL" dirty="0"/>
              <a:t>32</a:t>
            </a:r>
            <a:r>
              <a:rPr lang="en-US" dirty="0" err="1"/>
              <a:t>pt</a:t>
            </a:r>
            <a:endParaRPr lang="en-GB" dirty="0"/>
          </a:p>
        </p:txBody>
      </p:sp>
      <p:sp>
        <p:nvSpPr>
          <p:cNvPr id="7" name="Slide Number Placeholder 5">
            <a:extLst>
              <a:ext uri="{FF2B5EF4-FFF2-40B4-BE49-F238E27FC236}">
                <a16:creationId xmlns:a16="http://schemas.microsoft.com/office/drawing/2014/main" id="{9A2B2937-9F51-BE70-DB61-92D027919BB2}"/>
              </a:ext>
            </a:extLst>
          </p:cNvPr>
          <p:cNvSpPr>
            <a:spLocks noGrp="1"/>
          </p:cNvSpPr>
          <p:nvPr>
            <p:ph type="sldNum" sz="quarter" idx="4"/>
          </p:nvPr>
        </p:nvSpPr>
        <p:spPr>
          <a:xfrm>
            <a:off x="11571292" y="6348353"/>
            <a:ext cx="216000" cy="215900"/>
          </a:xfrm>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a:t>
            </a:fld>
            <a:endParaRPr lang="en-GB"/>
          </a:p>
        </p:txBody>
      </p:sp>
      <p:sp>
        <p:nvSpPr>
          <p:cNvPr id="60" name="Content Placeholder 59">
            <a:extLst>
              <a:ext uri="{FF2B5EF4-FFF2-40B4-BE49-F238E27FC236}">
                <a16:creationId xmlns:a16="http://schemas.microsoft.com/office/drawing/2014/main" id="{25F3EFC7-529D-BEEC-0E23-741A4B11A67F}"/>
              </a:ext>
            </a:extLst>
          </p:cNvPr>
          <p:cNvSpPr>
            <a:spLocks noGrp="1"/>
          </p:cNvSpPr>
          <p:nvPr>
            <p:ph sz="quarter" idx="13"/>
          </p:nvPr>
        </p:nvSpPr>
        <p:spPr>
          <a:xfrm>
            <a:off x="370663" y="1131352"/>
            <a:ext cx="11450673" cy="4863610"/>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NL" dirty="0"/>
          </a:p>
        </p:txBody>
      </p:sp>
    </p:spTree>
    <p:extLst>
      <p:ext uri="{BB962C8B-B14F-4D97-AF65-F5344CB8AC3E}">
        <p14:creationId xmlns:p14="http://schemas.microsoft.com/office/powerpoint/2010/main" val="4473970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Closing 2">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4852542-6179-1DB8-42D8-4BCA355971D3}"/>
              </a:ext>
            </a:extLst>
          </p:cNvPr>
          <p:cNvPicPr>
            <a:picLocks noChangeAspect="1"/>
          </p:cNvPicPr>
          <p:nvPr userDrawn="1"/>
        </p:nvPicPr>
        <p:blipFill>
          <a:blip r:embed="rId2"/>
          <a:srcRect t="5594"/>
          <a:stretch>
            <a:fillRect/>
          </a:stretch>
        </p:blipFill>
        <p:spPr>
          <a:xfrm>
            <a:off x="0" y="0"/>
            <a:ext cx="12192000" cy="6858000"/>
          </a:xfrm>
          <a:custGeom>
            <a:avLst/>
            <a:gdLst>
              <a:gd name="csX0" fmla="*/ 0 w 12192000"/>
              <a:gd name="csY0" fmla="*/ 0 h 6858000"/>
              <a:gd name="csX1" fmla="*/ 12192000 w 12192000"/>
              <a:gd name="csY1" fmla="*/ 0 h 6858000"/>
              <a:gd name="csX2" fmla="*/ 12192000 w 12192000"/>
              <a:gd name="csY2" fmla="*/ 6858000 h 6858000"/>
              <a:gd name="csX3" fmla="*/ 0 w 12192000"/>
              <a:gd name="csY3" fmla="*/ 6858000 h 6858000"/>
            </a:gdLst>
            <a:ahLst/>
            <a:cxnLst>
              <a:cxn ang="0">
                <a:pos x="csX0" y="csY0"/>
              </a:cxn>
              <a:cxn ang="0">
                <a:pos x="csX1" y="csY1"/>
              </a:cxn>
              <a:cxn ang="0">
                <a:pos x="csX2" y="csY2"/>
              </a:cxn>
              <a:cxn ang="0">
                <a:pos x="csX3" y="csY3"/>
              </a:cxn>
            </a:cxnLst>
            <a:rect l="l" t="t" r="r" b="b"/>
            <a:pathLst>
              <a:path w="12192000" h="6858000">
                <a:moveTo>
                  <a:pt x="0" y="0"/>
                </a:moveTo>
                <a:lnTo>
                  <a:pt x="12192000" y="0"/>
                </a:lnTo>
                <a:lnTo>
                  <a:pt x="12192000" y="6858000"/>
                </a:lnTo>
                <a:lnTo>
                  <a:pt x="0" y="6858000"/>
                </a:lnTo>
                <a:close/>
              </a:path>
            </a:pathLst>
          </a:custGeom>
        </p:spPr>
      </p:pic>
      <p:pic>
        <p:nvPicPr>
          <p:cNvPr id="6" name="Picture 5">
            <a:extLst>
              <a:ext uri="{FF2B5EF4-FFF2-40B4-BE49-F238E27FC236}">
                <a16:creationId xmlns:a16="http://schemas.microsoft.com/office/drawing/2014/main" id="{E50BB0C6-EB58-C307-D686-8870FE83D3CF}"/>
              </a:ext>
            </a:extLst>
          </p:cNvPr>
          <p:cNvPicPr>
            <a:picLocks noChangeAspect="1"/>
          </p:cNvPicPr>
          <p:nvPr userDrawn="1"/>
        </p:nvPicPr>
        <p:blipFill>
          <a:blip r:embed="rId2"/>
          <a:srcRect l="33477" t="3349" r="33477" b="36245"/>
          <a:stretch>
            <a:fillRect/>
          </a:stretch>
        </p:blipFill>
        <p:spPr>
          <a:xfrm flipV="1">
            <a:off x="4081465" y="1042252"/>
            <a:ext cx="4029071" cy="4388122"/>
          </a:xfrm>
          <a:custGeom>
            <a:avLst/>
            <a:gdLst>
              <a:gd name="csX0" fmla="*/ 3475604 w 4029071"/>
              <a:gd name="csY0" fmla="*/ 2193719 h 4388122"/>
              <a:gd name="csX1" fmla="*/ 4029071 w 4029071"/>
              <a:gd name="csY1" fmla="*/ 1298501 h 4388122"/>
              <a:gd name="csX2" fmla="*/ 1756899 w 4029071"/>
              <a:gd name="csY2" fmla="*/ 0 h 4388122"/>
              <a:gd name="csX3" fmla="*/ 1247678 w 4029071"/>
              <a:gd name="csY3" fmla="*/ 920090 h 4388122"/>
              <a:gd name="csX4" fmla="*/ 3475604 w 4029071"/>
              <a:gd name="csY4" fmla="*/ 2193719 h 4388122"/>
              <a:gd name="csX5" fmla="*/ 718047 w 4029071"/>
              <a:gd name="csY5" fmla="*/ 3517433 h 4388122"/>
              <a:gd name="csX6" fmla="*/ 1247054 w 4029071"/>
              <a:gd name="csY6" fmla="*/ 3467463 h 4388122"/>
              <a:gd name="csX7" fmla="*/ 1141253 w 4029071"/>
              <a:gd name="csY7" fmla="*/ 3139894 h 4388122"/>
              <a:gd name="csX8" fmla="*/ 1247661 w 4029071"/>
              <a:gd name="csY8" fmla="*/ 920090 h 4388122"/>
              <a:gd name="csX9" fmla="*/ 186752 w 4029071"/>
              <a:gd name="csY9" fmla="*/ 895464 h 4388122"/>
              <a:gd name="csX10" fmla="*/ 187246 w 4029071"/>
              <a:gd name="csY10" fmla="*/ 3492030 h 4388122"/>
              <a:gd name="csX11" fmla="*/ 718047 w 4029071"/>
              <a:gd name="csY11" fmla="*/ 3517433 h 4388122"/>
              <a:gd name="csX12" fmla="*/ 1754228 w 4029071"/>
              <a:gd name="csY12" fmla="*/ 4388122 h 4388122"/>
              <a:gd name="csX13" fmla="*/ 4029051 w 4029071"/>
              <a:gd name="csY13" fmla="*/ 3088935 h 4388122"/>
              <a:gd name="csX14" fmla="*/ 3475604 w 4029071"/>
              <a:gd name="csY14" fmla="*/ 2193719 h 4388122"/>
              <a:gd name="csX15" fmla="*/ 1247054 w 4029071"/>
              <a:gd name="csY15" fmla="*/ 3467442 h 4388122"/>
              <a:gd name="csX16" fmla="*/ 1754228 w 4029071"/>
              <a:gd name="csY16" fmla="*/ 4388122 h 4388122"/>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Lst>
            <a:rect l="l" t="t" r="r" b="b"/>
            <a:pathLst>
              <a:path w="4029071" h="4388122">
                <a:moveTo>
                  <a:pt x="3475604" y="2193719"/>
                </a:moveTo>
                <a:cubicBezTo>
                  <a:pt x="3702639" y="1923156"/>
                  <a:pt x="3889050" y="1621634"/>
                  <a:pt x="4029071" y="1298501"/>
                </a:cubicBezTo>
                <a:cubicBezTo>
                  <a:pt x="3411601" y="661336"/>
                  <a:pt x="2623551" y="210978"/>
                  <a:pt x="1756899" y="0"/>
                </a:cubicBezTo>
                <a:cubicBezTo>
                  <a:pt x="1542983" y="280687"/>
                  <a:pt x="1371453" y="590625"/>
                  <a:pt x="1247678" y="920090"/>
                </a:cubicBezTo>
                <a:cubicBezTo>
                  <a:pt x="2120679" y="1067030"/>
                  <a:pt x="2911271" y="1518998"/>
                  <a:pt x="3475604" y="2193719"/>
                </a:cubicBezTo>
                <a:close/>
                <a:moveTo>
                  <a:pt x="718047" y="3517433"/>
                </a:moveTo>
                <a:cubicBezTo>
                  <a:pt x="895138" y="3513327"/>
                  <a:pt x="1071931" y="3496656"/>
                  <a:pt x="1247054" y="3467463"/>
                </a:cubicBezTo>
                <a:cubicBezTo>
                  <a:pt x="1207053" y="3360524"/>
                  <a:pt x="1171473" y="3251384"/>
                  <a:pt x="1141253" y="3139894"/>
                </a:cubicBezTo>
                <a:cubicBezTo>
                  <a:pt x="940796" y="2407183"/>
                  <a:pt x="978008" y="1630753"/>
                  <a:pt x="1247661" y="920090"/>
                </a:cubicBezTo>
                <a:cubicBezTo>
                  <a:pt x="897056" y="861567"/>
                  <a:pt x="539761" y="853283"/>
                  <a:pt x="186752" y="895464"/>
                </a:cubicBezTo>
                <a:cubicBezTo>
                  <a:pt x="-62408" y="1743476"/>
                  <a:pt x="-62256" y="2644114"/>
                  <a:pt x="187246" y="3492030"/>
                </a:cubicBezTo>
                <a:cubicBezTo>
                  <a:pt x="363563" y="3513084"/>
                  <a:pt x="540954" y="3521539"/>
                  <a:pt x="718047" y="3517433"/>
                </a:cubicBezTo>
                <a:close/>
                <a:moveTo>
                  <a:pt x="1754228" y="4388122"/>
                </a:moveTo>
                <a:cubicBezTo>
                  <a:pt x="2621901" y="4177407"/>
                  <a:pt x="3410956" y="3726765"/>
                  <a:pt x="4029051" y="3088935"/>
                </a:cubicBezTo>
                <a:cubicBezTo>
                  <a:pt x="3889031" y="2765783"/>
                  <a:pt x="3702639" y="2464283"/>
                  <a:pt x="3475604" y="2193719"/>
                </a:cubicBezTo>
                <a:cubicBezTo>
                  <a:pt x="2911138" y="2868591"/>
                  <a:pt x="2120281" y="3320615"/>
                  <a:pt x="1247054" y="3467442"/>
                </a:cubicBezTo>
                <a:cubicBezTo>
                  <a:pt x="1370165" y="3796985"/>
                  <a:pt x="1541012" y="4107112"/>
                  <a:pt x="1754228" y="4388122"/>
                </a:cubicBezTo>
                <a:close/>
              </a:path>
            </a:pathLst>
          </a:custGeom>
        </p:spPr>
      </p:pic>
      <p:sp>
        <p:nvSpPr>
          <p:cNvPr id="8" name="Freeform: Shape 7">
            <a:extLst>
              <a:ext uri="{FF2B5EF4-FFF2-40B4-BE49-F238E27FC236}">
                <a16:creationId xmlns:a16="http://schemas.microsoft.com/office/drawing/2014/main" id="{A5693152-BF5F-D9E2-E8CA-FDA244846E95}"/>
              </a:ext>
            </a:extLst>
          </p:cNvPr>
          <p:cNvSpPr/>
          <p:nvPr userDrawn="1"/>
        </p:nvSpPr>
        <p:spPr>
          <a:xfrm flipV="1">
            <a:off x="0" y="0"/>
            <a:ext cx="12192000" cy="6858000"/>
          </a:xfrm>
          <a:custGeom>
            <a:avLst/>
            <a:gdLst>
              <a:gd name="csX0" fmla="*/ 0 w 12192000"/>
              <a:gd name="csY0" fmla="*/ 0 h 6858000"/>
              <a:gd name="csX1" fmla="*/ 12192000 w 12192000"/>
              <a:gd name="csY1" fmla="*/ 0 h 6858000"/>
              <a:gd name="csX2" fmla="*/ 12192000 w 12192000"/>
              <a:gd name="csY2" fmla="*/ 549275 h 6858000"/>
              <a:gd name="csX3" fmla="*/ 12192000 w 12192000"/>
              <a:gd name="csY3" fmla="*/ 6308725 h 6858000"/>
              <a:gd name="csX4" fmla="*/ 12192000 w 12192000"/>
              <a:gd name="csY4" fmla="*/ 6858000 h 6858000"/>
              <a:gd name="csX5" fmla="*/ 0 w 12192000"/>
              <a:gd name="csY5" fmla="*/ 6858000 h 6858000"/>
              <a:gd name="csX6" fmla="*/ 0 w 12192000"/>
              <a:gd name="csY6" fmla="*/ 6308725 h 6858000"/>
              <a:gd name="csX7" fmla="*/ 0 w 12192000"/>
              <a:gd name="csY7" fmla="*/ 549275 h 685800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Lst>
            <a:rect l="l" t="t" r="r" b="b"/>
            <a:pathLst>
              <a:path w="12192000" h="6858000">
                <a:moveTo>
                  <a:pt x="0" y="0"/>
                </a:moveTo>
                <a:lnTo>
                  <a:pt x="12192000" y="0"/>
                </a:lnTo>
                <a:lnTo>
                  <a:pt x="12192000" y="549275"/>
                </a:lnTo>
                <a:lnTo>
                  <a:pt x="12192000" y="6308725"/>
                </a:lnTo>
                <a:lnTo>
                  <a:pt x="12192000" y="6858000"/>
                </a:lnTo>
                <a:lnTo>
                  <a:pt x="0" y="6858000"/>
                </a:lnTo>
                <a:lnTo>
                  <a:pt x="0" y="6308725"/>
                </a:lnTo>
                <a:lnTo>
                  <a:pt x="0" y="549275"/>
                </a:lnTo>
                <a:close/>
              </a:path>
            </a:pathLst>
          </a:custGeom>
          <a:gradFill flip="none" rotWithShape="1">
            <a:gsLst>
              <a:gs pos="0">
                <a:schemeClr val="tx1">
                  <a:alpha val="38000"/>
                </a:schemeClr>
              </a:gs>
              <a:gs pos="40000">
                <a:srgbClr val="000000">
                  <a:alpha val="0"/>
                </a:srgbClr>
              </a:gs>
              <a:gs pos="100000">
                <a:schemeClr val="tx1">
                  <a:alpha val="47000"/>
                </a:schemeClr>
              </a:gs>
            </a:gsLst>
            <a:lin ang="5400000" scaled="1"/>
            <a:tileRect/>
          </a:gradFill>
          <a:ln>
            <a:noFill/>
          </a:ln>
        </p:spPr>
        <p:txBody>
          <a:bodyPr wrap="square" rtlCol="0" anchor="ctr">
            <a:noAutofit/>
          </a:bodyPr>
          <a:lstStyle/>
          <a:p>
            <a:pPr lvl="0"/>
            <a:r>
              <a:rPr lang="en-US">
                <a:solidFill>
                  <a:schemeClr val="bg1"/>
                </a:solidFill>
              </a:rPr>
              <a:t>z</a:t>
            </a:r>
          </a:p>
        </p:txBody>
      </p:sp>
      <p:pic>
        <p:nvPicPr>
          <p:cNvPr id="14" name="Graphic 13">
            <a:extLst>
              <a:ext uri="{FF2B5EF4-FFF2-40B4-BE49-F238E27FC236}">
                <a16:creationId xmlns:a16="http://schemas.microsoft.com/office/drawing/2014/main" id="{A12E4C23-2F3A-8753-E7A6-87E3167FAE36}"/>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27475" y="517645"/>
            <a:ext cx="1860650" cy="333729"/>
          </a:xfrm>
          <a:prstGeom prst="rect">
            <a:avLst/>
          </a:prstGeom>
        </p:spPr>
      </p:pic>
      <p:pic>
        <p:nvPicPr>
          <p:cNvPr id="3" name="Graphic 2">
            <a:extLst>
              <a:ext uri="{FF2B5EF4-FFF2-40B4-BE49-F238E27FC236}">
                <a16:creationId xmlns:a16="http://schemas.microsoft.com/office/drawing/2014/main" id="{F93D023D-68F3-CE97-920C-D1F747E75516}"/>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0482496" y="485575"/>
            <a:ext cx="1323250" cy="397870"/>
          </a:xfrm>
          <a:prstGeom prst="rect">
            <a:avLst/>
          </a:prstGeom>
        </p:spPr>
      </p:pic>
      <p:sp>
        <p:nvSpPr>
          <p:cNvPr id="7" name="Text Placeholder 9">
            <a:extLst>
              <a:ext uri="{FF2B5EF4-FFF2-40B4-BE49-F238E27FC236}">
                <a16:creationId xmlns:a16="http://schemas.microsoft.com/office/drawing/2014/main" id="{DA62EF8C-BFE6-4074-DD9F-9FB2D3ABFF20}"/>
              </a:ext>
            </a:extLst>
          </p:cNvPr>
          <p:cNvSpPr>
            <a:spLocks noGrp="1"/>
          </p:cNvSpPr>
          <p:nvPr>
            <p:ph type="body" sz="quarter" idx="16" hasCustomPrompt="1"/>
          </p:nvPr>
        </p:nvSpPr>
        <p:spPr>
          <a:xfrm>
            <a:off x="3511482" y="2526668"/>
            <a:ext cx="5169036" cy="948620"/>
          </a:xfrm>
          <a:prstGeom prst="rect">
            <a:avLst/>
          </a:prstGeom>
        </p:spPr>
        <p:txBody>
          <a:bodyPr lIns="0" tIns="36000" rIns="0" bIns="0" anchor="t" anchorCtr="0">
            <a:noAutofit/>
          </a:bodyPr>
          <a:lstStyle>
            <a:lvl1pPr marL="0" indent="0" algn="ctr">
              <a:lnSpc>
                <a:spcPct val="85000"/>
              </a:lnSpc>
              <a:spcBef>
                <a:spcPts val="0"/>
              </a:spcBef>
              <a:buNone/>
              <a:defRPr sz="7200" baseline="0">
                <a:solidFill>
                  <a:schemeClr val="accent1"/>
                </a:solidFill>
                <a:latin typeface="+mj-lt"/>
              </a:defRPr>
            </a:lvl1pPr>
          </a:lstStyle>
          <a:p>
            <a:pPr lvl="0"/>
            <a:r>
              <a:rPr lang="fr-FR" err="1"/>
              <a:t>Thank</a:t>
            </a:r>
            <a:r>
              <a:rPr lang="fr-FR"/>
              <a:t> You</a:t>
            </a:r>
            <a:endParaRPr lang="en-US"/>
          </a:p>
        </p:txBody>
      </p:sp>
      <p:sp>
        <p:nvSpPr>
          <p:cNvPr id="2" name="Text Placeholder 9">
            <a:extLst>
              <a:ext uri="{FF2B5EF4-FFF2-40B4-BE49-F238E27FC236}">
                <a16:creationId xmlns:a16="http://schemas.microsoft.com/office/drawing/2014/main" id="{10C381DE-B65A-95F1-5C06-5E0C594B456F}"/>
              </a:ext>
            </a:extLst>
          </p:cNvPr>
          <p:cNvSpPr>
            <a:spLocks noGrp="1"/>
          </p:cNvSpPr>
          <p:nvPr>
            <p:ph type="body" sz="quarter" idx="13" hasCustomPrompt="1"/>
          </p:nvPr>
        </p:nvSpPr>
        <p:spPr>
          <a:xfrm>
            <a:off x="3359151" y="3751888"/>
            <a:ext cx="5473700" cy="252000"/>
          </a:xfrm>
          <a:prstGeom prst="rect">
            <a:avLst/>
          </a:prstGeom>
        </p:spPr>
        <p:txBody>
          <a:bodyPr lIns="0" tIns="0" rIns="0" bIns="0">
            <a:noAutofit/>
          </a:bodyPr>
          <a:lstStyle>
            <a:lvl1pPr marL="0" indent="0" algn="ctr">
              <a:lnSpc>
                <a:spcPct val="90000"/>
              </a:lnSpc>
              <a:buNone/>
              <a:defRPr sz="1800">
                <a:solidFill>
                  <a:schemeClr val="bg1"/>
                </a:solidFill>
                <a:latin typeface="+mj-lt"/>
              </a:defRPr>
            </a:lvl1pPr>
          </a:lstStyle>
          <a:p>
            <a:pPr lvl="0"/>
            <a:r>
              <a:rPr lang="en-US"/>
              <a:t>Forename Surname</a:t>
            </a:r>
            <a:endParaRPr lang="en-GB"/>
          </a:p>
        </p:txBody>
      </p:sp>
      <p:sp>
        <p:nvSpPr>
          <p:cNvPr id="5" name="Text Placeholder 9">
            <a:extLst>
              <a:ext uri="{FF2B5EF4-FFF2-40B4-BE49-F238E27FC236}">
                <a16:creationId xmlns:a16="http://schemas.microsoft.com/office/drawing/2014/main" id="{23EA8742-66CE-6012-166B-CF928AD72E3E}"/>
              </a:ext>
            </a:extLst>
          </p:cNvPr>
          <p:cNvSpPr>
            <a:spLocks noGrp="1"/>
          </p:cNvSpPr>
          <p:nvPr>
            <p:ph type="body" sz="quarter" idx="14" hasCustomPrompt="1"/>
          </p:nvPr>
        </p:nvSpPr>
        <p:spPr>
          <a:xfrm>
            <a:off x="3359150" y="4018019"/>
            <a:ext cx="5473699" cy="252000"/>
          </a:xfrm>
          <a:prstGeom prst="rect">
            <a:avLst/>
          </a:prstGeom>
        </p:spPr>
        <p:txBody>
          <a:bodyPr lIns="0" tIns="0" rIns="0" bIns="0">
            <a:noAutofit/>
          </a:bodyPr>
          <a:lstStyle>
            <a:lvl1pPr marL="0" indent="0" algn="ctr">
              <a:lnSpc>
                <a:spcPct val="90000"/>
              </a:lnSpc>
              <a:buNone/>
              <a:defRPr sz="1800">
                <a:solidFill>
                  <a:schemeClr val="bg1"/>
                </a:solidFill>
                <a:latin typeface="+mn-lt"/>
              </a:defRPr>
            </a:lvl1pPr>
          </a:lstStyle>
          <a:p>
            <a:pPr lvl="0"/>
            <a:r>
              <a:rPr lang="en-US"/>
              <a:t>forename.surname@clarivate.com</a:t>
            </a:r>
            <a:endParaRPr lang="en-GB"/>
          </a:p>
        </p:txBody>
      </p:sp>
      <p:sp>
        <p:nvSpPr>
          <p:cNvPr id="9" name="Text Placeholder 9">
            <a:extLst>
              <a:ext uri="{FF2B5EF4-FFF2-40B4-BE49-F238E27FC236}">
                <a16:creationId xmlns:a16="http://schemas.microsoft.com/office/drawing/2014/main" id="{1F1A19CF-B4B1-A8D9-F15F-71511B6E0980}"/>
              </a:ext>
            </a:extLst>
          </p:cNvPr>
          <p:cNvSpPr>
            <a:spLocks noGrp="1"/>
          </p:cNvSpPr>
          <p:nvPr>
            <p:ph type="body" sz="quarter" idx="15" hasCustomPrompt="1"/>
          </p:nvPr>
        </p:nvSpPr>
        <p:spPr>
          <a:xfrm>
            <a:off x="3359151" y="4312687"/>
            <a:ext cx="5473699" cy="252000"/>
          </a:xfrm>
          <a:prstGeom prst="rect">
            <a:avLst/>
          </a:prstGeom>
        </p:spPr>
        <p:txBody>
          <a:bodyPr lIns="0" tIns="0" rIns="0" bIns="0">
            <a:noAutofit/>
          </a:bodyPr>
          <a:lstStyle>
            <a:lvl1pPr marL="0" indent="0" algn="ctr">
              <a:lnSpc>
                <a:spcPct val="90000"/>
              </a:lnSpc>
              <a:buNone/>
              <a:defRPr sz="1700">
                <a:solidFill>
                  <a:schemeClr val="bg1"/>
                </a:solidFill>
                <a:latin typeface="+mn-lt"/>
              </a:defRPr>
            </a:lvl1pPr>
          </a:lstStyle>
          <a:p>
            <a:pPr lvl="0"/>
            <a:r>
              <a:rPr lang="en-US"/>
              <a:t>+000 0000 0000</a:t>
            </a:r>
            <a:endParaRPr lang="en-GB"/>
          </a:p>
        </p:txBody>
      </p:sp>
    </p:spTree>
    <p:extLst>
      <p:ext uri="{BB962C8B-B14F-4D97-AF65-F5344CB8AC3E}">
        <p14:creationId xmlns:p14="http://schemas.microsoft.com/office/powerpoint/2010/main" val="1852331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Light image - 1 line only">
    <p:bg>
      <p:bgPr>
        <a:solidFill>
          <a:schemeClr val="tx1"/>
        </a:solidFill>
        <a:effectLst/>
      </p:bgPr>
    </p:bg>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6588C067-B393-9489-E4ED-1958F0FE3BBD}"/>
              </a:ext>
            </a:extLst>
          </p:cNvPr>
          <p:cNvSpPr>
            <a:spLocks noGrp="1"/>
          </p:cNvSpPr>
          <p:nvPr>
            <p:ph type="pic" sz="quarter" idx="10" hasCustomPrompt="1"/>
          </p:nvPr>
        </p:nvSpPr>
        <p:spPr>
          <a:xfrm>
            <a:off x="0" y="0"/>
            <a:ext cx="12192000" cy="6858000"/>
          </a:xfrm>
          <a:custGeom>
            <a:avLst/>
            <a:gdLst>
              <a:gd name="connsiteX0" fmla="*/ 5969925 w 12192000"/>
              <a:gd name="connsiteY0" fmla="*/ 446137 h 6858000"/>
              <a:gd name="connsiteX1" fmla="*/ 5932287 w 12192000"/>
              <a:gd name="connsiteY1" fmla="*/ 448451 h 6858000"/>
              <a:gd name="connsiteX2" fmla="*/ 5932287 w 12192000"/>
              <a:gd name="connsiteY2" fmla="*/ 671046 h 6858000"/>
              <a:gd name="connsiteX3" fmla="*/ 5969925 w 12192000"/>
              <a:gd name="connsiteY3" fmla="*/ 673360 h 6858000"/>
              <a:gd name="connsiteX4" fmla="*/ 6022220 w 12192000"/>
              <a:gd name="connsiteY4" fmla="*/ 669042 h 6858000"/>
              <a:gd name="connsiteX5" fmla="*/ 6022220 w 12192000"/>
              <a:gd name="connsiteY5" fmla="*/ 669000 h 6858000"/>
              <a:gd name="connsiteX6" fmla="*/ 6022331 w 12192000"/>
              <a:gd name="connsiteY6" fmla="*/ 668971 h 6858000"/>
              <a:gd name="connsiteX7" fmla="*/ 6044431 w 12192000"/>
              <a:gd name="connsiteY7" fmla="*/ 716091 h 6858000"/>
              <a:gd name="connsiteX8" fmla="*/ 6065257 w 12192000"/>
              <a:gd name="connsiteY8" fmla="*/ 747714 h 6858000"/>
              <a:gd name="connsiteX9" fmla="*/ 6257771 w 12192000"/>
              <a:gd name="connsiteY9" fmla="*/ 636493 h 6858000"/>
              <a:gd name="connsiteX10" fmla="*/ 6210878 w 12192000"/>
              <a:gd name="connsiteY10" fmla="*/ 559826 h 6858000"/>
              <a:gd name="connsiteX11" fmla="*/ 6076795 w 12192000"/>
              <a:gd name="connsiteY11" fmla="*/ 654536 h 6858000"/>
              <a:gd name="connsiteX12" fmla="*/ 6022331 w 12192000"/>
              <a:gd name="connsiteY12" fmla="*/ 668971 h 6858000"/>
              <a:gd name="connsiteX13" fmla="*/ 6022220 w 12192000"/>
              <a:gd name="connsiteY13" fmla="*/ 668736 h 6858000"/>
              <a:gd name="connsiteX14" fmla="*/ 6022220 w 12192000"/>
              <a:gd name="connsiteY14" fmla="*/ 668732 h 6858000"/>
              <a:gd name="connsiteX15" fmla="*/ 6013273 w 12192000"/>
              <a:gd name="connsiteY15" fmla="*/ 478531 h 6858000"/>
              <a:gd name="connsiteX16" fmla="*/ 6022220 w 12192000"/>
              <a:gd name="connsiteY16" fmla="*/ 450456 h 6858000"/>
              <a:gd name="connsiteX17" fmla="*/ 5969925 w 12192000"/>
              <a:gd name="connsiteY17" fmla="*/ 446137 h 6858000"/>
              <a:gd name="connsiteX18" fmla="*/ 6065258 w 12192000"/>
              <a:gd name="connsiteY18" fmla="*/ 371476 h 6858000"/>
              <a:gd name="connsiteX19" fmla="*/ 6022220 w 12192000"/>
              <a:gd name="connsiteY19" fmla="*/ 450457 h 6858000"/>
              <a:gd name="connsiteX20" fmla="*/ 6211033 w 12192000"/>
              <a:gd name="connsiteY20" fmla="*/ 559673 h 6858000"/>
              <a:gd name="connsiteX21" fmla="*/ 6257926 w 12192000"/>
              <a:gd name="connsiteY21" fmla="*/ 483005 h 6858000"/>
              <a:gd name="connsiteX22" fmla="*/ 6065258 w 12192000"/>
              <a:gd name="connsiteY22" fmla="*/ 371476 h 6858000"/>
              <a:gd name="connsiteX23" fmla="*/ 0 w 12192000"/>
              <a:gd name="connsiteY23" fmla="*/ 0 h 6858000"/>
              <a:gd name="connsiteX24" fmla="*/ 12192000 w 12192000"/>
              <a:gd name="connsiteY24" fmla="*/ 0 h 6858000"/>
              <a:gd name="connsiteX25" fmla="*/ 12192000 w 12192000"/>
              <a:gd name="connsiteY25" fmla="*/ 6858000 h 6858000"/>
              <a:gd name="connsiteX26" fmla="*/ 0 w 12192000"/>
              <a:gd name="connsiteY2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2192000" h="6858000">
                <a:moveTo>
                  <a:pt x="5969925" y="446137"/>
                </a:moveTo>
                <a:cubicBezTo>
                  <a:pt x="5957277" y="446137"/>
                  <a:pt x="5944627" y="446908"/>
                  <a:pt x="5932287" y="448451"/>
                </a:cubicBezTo>
                <a:cubicBezTo>
                  <a:pt x="5911615" y="520027"/>
                  <a:pt x="5910689" y="597156"/>
                  <a:pt x="5932287" y="671046"/>
                </a:cubicBezTo>
                <a:cubicBezTo>
                  <a:pt x="5944627" y="672589"/>
                  <a:pt x="5957123" y="673360"/>
                  <a:pt x="5969925" y="673360"/>
                </a:cubicBezTo>
                <a:cubicBezTo>
                  <a:pt x="5987666" y="673360"/>
                  <a:pt x="6005251" y="671818"/>
                  <a:pt x="6022220" y="669042"/>
                </a:cubicBezTo>
                <a:lnTo>
                  <a:pt x="6022220" y="669000"/>
                </a:lnTo>
                <a:lnTo>
                  <a:pt x="6022331" y="668971"/>
                </a:lnTo>
                <a:lnTo>
                  <a:pt x="6044431" y="716091"/>
                </a:lnTo>
                <a:cubicBezTo>
                  <a:pt x="6050756" y="727042"/>
                  <a:pt x="6057698" y="737533"/>
                  <a:pt x="6065257" y="747714"/>
                </a:cubicBezTo>
                <a:cubicBezTo>
                  <a:pt x="6139919" y="729358"/>
                  <a:pt x="6206250" y="690175"/>
                  <a:pt x="6257771" y="636493"/>
                </a:cubicBezTo>
                <a:cubicBezTo>
                  <a:pt x="6245895" y="608571"/>
                  <a:pt x="6230005" y="582812"/>
                  <a:pt x="6210878" y="559826"/>
                </a:cubicBezTo>
                <a:cubicBezTo>
                  <a:pt x="6175707" y="602285"/>
                  <a:pt x="6129515" y="635287"/>
                  <a:pt x="6076795" y="654536"/>
                </a:cubicBezTo>
                <a:lnTo>
                  <a:pt x="6022331" y="668971"/>
                </a:lnTo>
                <a:lnTo>
                  <a:pt x="6022220" y="668736"/>
                </a:lnTo>
                <a:lnTo>
                  <a:pt x="6022220" y="668732"/>
                </a:lnTo>
                <a:cubicBezTo>
                  <a:pt x="5999543" y="608109"/>
                  <a:pt x="5996150" y="542241"/>
                  <a:pt x="6013273" y="478531"/>
                </a:cubicBezTo>
                <a:cubicBezTo>
                  <a:pt x="6015894" y="468968"/>
                  <a:pt x="6018827" y="459558"/>
                  <a:pt x="6022220" y="450456"/>
                </a:cubicBezTo>
                <a:cubicBezTo>
                  <a:pt x="6005251" y="447525"/>
                  <a:pt x="5987819" y="446137"/>
                  <a:pt x="5969925" y="446137"/>
                </a:cubicBezTo>
                <a:close/>
                <a:moveTo>
                  <a:pt x="6065258" y="371476"/>
                </a:moveTo>
                <a:cubicBezTo>
                  <a:pt x="6047364" y="395386"/>
                  <a:pt x="6032863" y="421918"/>
                  <a:pt x="6022220" y="450457"/>
                </a:cubicBezTo>
                <a:cubicBezTo>
                  <a:pt x="6097806" y="463260"/>
                  <a:pt x="6164138" y="503059"/>
                  <a:pt x="6211033" y="559673"/>
                </a:cubicBezTo>
                <a:cubicBezTo>
                  <a:pt x="6230160" y="536687"/>
                  <a:pt x="6246050" y="510771"/>
                  <a:pt x="6257926" y="483005"/>
                </a:cubicBezTo>
                <a:cubicBezTo>
                  <a:pt x="6206405" y="429014"/>
                  <a:pt x="6139919" y="389832"/>
                  <a:pt x="6065258" y="371476"/>
                </a:cubicBezTo>
                <a:close/>
                <a:moveTo>
                  <a:pt x="0" y="0"/>
                </a:moveTo>
                <a:lnTo>
                  <a:pt x="12192000" y="0"/>
                </a:lnTo>
                <a:lnTo>
                  <a:pt x="12192000" y="6858000"/>
                </a:lnTo>
                <a:lnTo>
                  <a:pt x="0" y="6858000"/>
                </a:lnTo>
                <a:close/>
              </a:path>
            </a:pathLst>
          </a:custGeom>
          <a:solidFill>
            <a:schemeClr val="bg1">
              <a:lumMod val="95000"/>
            </a:schemeClr>
          </a:solidFill>
        </p:spPr>
        <p:txBody>
          <a:bodyPr wrap="square" tIns="108000">
            <a:noAutofit/>
          </a:bodyPr>
          <a:lstStyle>
            <a:lvl1pPr marL="0" indent="0" algn="ctr">
              <a:buNone/>
              <a:defRPr sz="1000">
                <a:solidFill>
                  <a:schemeClr val="accent2"/>
                </a:solidFill>
              </a:defRPr>
            </a:lvl1pPr>
          </a:lstStyle>
          <a:p>
            <a:r>
              <a:rPr lang="en-US"/>
              <a:t>Drag picture file here or click </a:t>
            </a:r>
            <a:r>
              <a:rPr lang="en-US" noProof="0"/>
              <a:t>center</a:t>
            </a:r>
            <a:r>
              <a:rPr lang="en-US"/>
              <a:t> icon to insert light image</a:t>
            </a:r>
          </a:p>
          <a:p>
            <a:endParaRPr lang="en-GB"/>
          </a:p>
        </p:txBody>
      </p:sp>
      <p:sp>
        <p:nvSpPr>
          <p:cNvPr id="3" name="Text Placeholder 9">
            <a:extLst>
              <a:ext uri="{FF2B5EF4-FFF2-40B4-BE49-F238E27FC236}">
                <a16:creationId xmlns:a16="http://schemas.microsoft.com/office/drawing/2014/main" id="{6E57A2C4-59D9-2771-7F7C-85AB94B2718D}"/>
              </a:ext>
            </a:extLst>
          </p:cNvPr>
          <p:cNvSpPr>
            <a:spLocks noGrp="1"/>
          </p:cNvSpPr>
          <p:nvPr>
            <p:ph type="body" sz="quarter" idx="16" hasCustomPrompt="1"/>
          </p:nvPr>
        </p:nvSpPr>
        <p:spPr>
          <a:xfrm>
            <a:off x="1487487" y="2500384"/>
            <a:ext cx="9217026" cy="1030130"/>
          </a:xfrm>
          <a:prstGeom prst="rect">
            <a:avLst/>
          </a:prstGeom>
        </p:spPr>
        <p:txBody>
          <a:bodyPr lIns="0" tIns="36000" rIns="0" bIns="0" anchor="b" anchorCtr="0">
            <a:noAutofit/>
          </a:bodyPr>
          <a:lstStyle>
            <a:lvl1pPr marL="0" indent="0" algn="ctr">
              <a:lnSpc>
                <a:spcPct val="85000"/>
              </a:lnSpc>
              <a:spcBef>
                <a:spcPts val="0"/>
              </a:spcBef>
              <a:buNone/>
              <a:defRPr sz="3600">
                <a:solidFill>
                  <a:schemeClr val="tx1"/>
                </a:solidFill>
                <a:latin typeface="+mj-lt"/>
              </a:defRPr>
            </a:lvl1pPr>
          </a:lstStyle>
          <a:p>
            <a:pPr lvl="0"/>
            <a:r>
              <a:rPr lang="en-US" dirty="0"/>
              <a:t>Section break one line</a:t>
            </a:r>
          </a:p>
        </p:txBody>
      </p:sp>
      <p:sp>
        <p:nvSpPr>
          <p:cNvPr id="4" name="Text Placeholder 9">
            <a:extLst>
              <a:ext uri="{FF2B5EF4-FFF2-40B4-BE49-F238E27FC236}">
                <a16:creationId xmlns:a16="http://schemas.microsoft.com/office/drawing/2014/main" id="{EF52E4A2-526B-92C0-3BC8-41B3956FCFBA}"/>
              </a:ext>
            </a:extLst>
          </p:cNvPr>
          <p:cNvSpPr>
            <a:spLocks noGrp="1"/>
          </p:cNvSpPr>
          <p:nvPr>
            <p:ph type="body" sz="quarter" idx="17" hasCustomPrompt="1"/>
          </p:nvPr>
        </p:nvSpPr>
        <p:spPr>
          <a:xfrm>
            <a:off x="1487487" y="3659011"/>
            <a:ext cx="9213525" cy="281703"/>
          </a:xfrm>
          <a:prstGeom prst="rect">
            <a:avLst/>
          </a:prstGeom>
        </p:spPr>
        <p:txBody>
          <a:bodyPr lIns="0" tIns="36000" rIns="0" bIns="0" anchor="t" anchorCtr="0">
            <a:noAutofit/>
          </a:bodyPr>
          <a:lstStyle>
            <a:lvl1pPr marL="0" indent="0" algn="ctr">
              <a:lnSpc>
                <a:spcPct val="85000"/>
              </a:lnSpc>
              <a:buNone/>
              <a:defRPr sz="2000">
                <a:solidFill>
                  <a:schemeClr val="tx1"/>
                </a:solidFill>
                <a:latin typeface="+mn-lt"/>
              </a:defRPr>
            </a:lvl1pPr>
          </a:lstStyle>
          <a:p>
            <a:pPr lvl="0"/>
            <a:r>
              <a:rPr lang="en-US" dirty="0"/>
              <a:t>Section break subtitle here</a:t>
            </a:r>
          </a:p>
        </p:txBody>
      </p:sp>
    </p:spTree>
    <p:extLst>
      <p:ext uri="{BB962C8B-B14F-4D97-AF65-F5344CB8AC3E}">
        <p14:creationId xmlns:p14="http://schemas.microsoft.com/office/powerpoint/2010/main" val="33059586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Light image - 2 or 3 lines">
    <p:bg>
      <p:bgPr>
        <a:solidFill>
          <a:schemeClr val="tx1"/>
        </a:solidFill>
        <a:effectLst/>
      </p:bgPr>
    </p:bg>
    <p:spTree>
      <p:nvGrpSpPr>
        <p:cNvPr id="1" name=""/>
        <p:cNvGrpSpPr/>
        <p:nvPr/>
      </p:nvGrpSpPr>
      <p:grpSpPr>
        <a:xfrm>
          <a:off x="0" y="0"/>
          <a:ext cx="0" cy="0"/>
          <a:chOff x="0" y="0"/>
          <a:chExt cx="0" cy="0"/>
        </a:xfrm>
      </p:grpSpPr>
      <p:pic>
        <p:nvPicPr>
          <p:cNvPr id="3" name="Picture Placeholder 9">
            <a:extLst>
              <a:ext uri="{FF2B5EF4-FFF2-40B4-BE49-F238E27FC236}">
                <a16:creationId xmlns:a16="http://schemas.microsoft.com/office/drawing/2014/main" id="{0FB197E9-9F43-28D4-A8FE-131BB93E5495}"/>
              </a:ext>
            </a:extLst>
          </p:cNvPr>
          <p:cNvPicPr>
            <a:picLocks noChangeAspect="1"/>
          </p:cNvPicPr>
          <p:nvPr userDrawn="1"/>
        </p:nvPicPr>
        <p:blipFill>
          <a:blip r:embed="rId2">
            <a:extLst>
              <a:ext uri="{28A0092B-C50C-407E-A947-70E740481C1C}">
                <a14:useLocalDpi xmlns:a14="http://schemas.microsoft.com/office/drawing/2010/main" val="0"/>
              </a:ext>
            </a:extLst>
          </a:blip>
          <a:srcRect t="7552" b="7552"/>
          <a:stretch>
            <a:fillRect/>
          </a:stretch>
        </p:blipFill>
        <p:spPr>
          <a:xfrm>
            <a:off x="0" y="0"/>
            <a:ext cx="12192000" cy="6858000"/>
          </a:xfrm>
          <a:prstGeom prst="rect">
            <a:avLst/>
          </a:prstGeom>
        </p:spPr>
      </p:pic>
      <p:sp>
        <p:nvSpPr>
          <p:cNvPr id="6" name="Rectangle 5">
            <a:extLst>
              <a:ext uri="{FF2B5EF4-FFF2-40B4-BE49-F238E27FC236}">
                <a16:creationId xmlns:a16="http://schemas.microsoft.com/office/drawing/2014/main" id="{4B303406-BC78-DA68-B53E-5531BCABC8B3}"/>
              </a:ext>
            </a:extLst>
          </p:cNvPr>
          <p:cNvSpPr/>
          <p:nvPr userDrawn="1"/>
        </p:nvSpPr>
        <p:spPr>
          <a:xfrm>
            <a:off x="0" y="0"/>
            <a:ext cx="12192000" cy="6858000"/>
          </a:xfrm>
          <a:prstGeom prst="rect">
            <a:avLst/>
          </a:prstGeom>
          <a:solidFill>
            <a:schemeClr val="tx1">
              <a:alpha val="50000"/>
            </a:schemeClr>
          </a:solidFill>
          <a:ln>
            <a:noFill/>
          </a:ln>
        </p:spPr>
        <p:txBody>
          <a:bodyPr wrap="square" rtlCol="0" anchor="ctr">
            <a:noAutofit/>
          </a:bodyPr>
          <a:lstStyle/>
          <a:p>
            <a:pPr algn="l"/>
            <a:endParaRPr lang="en-NL">
              <a:solidFill>
                <a:schemeClr val="tx1"/>
              </a:solidFill>
            </a:endParaRPr>
          </a:p>
        </p:txBody>
      </p:sp>
      <p:sp>
        <p:nvSpPr>
          <p:cNvPr id="7" name="Slide Number Placeholder 5">
            <a:extLst>
              <a:ext uri="{FF2B5EF4-FFF2-40B4-BE49-F238E27FC236}">
                <a16:creationId xmlns:a16="http://schemas.microsoft.com/office/drawing/2014/main" id="{E8908EB6-F82D-1AA5-35A5-6E5CF7A5AFA7}"/>
              </a:ext>
            </a:extLst>
          </p:cNvPr>
          <p:cNvSpPr>
            <a:spLocks noGrp="1"/>
          </p:cNvSpPr>
          <p:nvPr>
            <p:ph type="sldNum" sz="quarter" idx="4"/>
          </p:nvPr>
        </p:nvSpPr>
        <p:spPr>
          <a:xfrm>
            <a:off x="11571292" y="6415588"/>
            <a:ext cx="216000" cy="215900"/>
          </a:xfrm>
          <a:prstGeom prst="rect">
            <a:avLst/>
          </a:prstGeom>
        </p:spPr>
        <p:txBody>
          <a:bodyPr vert="horz" lIns="0" tIns="0" rIns="0" bIns="0" rtlCol="0" anchor="ctr"/>
          <a:lstStyle>
            <a:lvl1pPr algn="l">
              <a:defRPr sz="900">
                <a:solidFill>
                  <a:schemeClr val="bg1"/>
                </a:solidFill>
              </a:defRPr>
            </a:lvl1pPr>
          </a:lstStyle>
          <a:p>
            <a:fld id="{F59CD943-D024-467A-B36E-F11E1285ED75}" type="slidenum">
              <a:rPr lang="en-GB" smtClean="0"/>
              <a:pPr/>
              <a:t>‹#›</a:t>
            </a:fld>
            <a:endParaRPr lang="en-GB"/>
          </a:p>
        </p:txBody>
      </p:sp>
      <p:sp>
        <p:nvSpPr>
          <p:cNvPr id="61" name="Text Placeholder 9">
            <a:extLst>
              <a:ext uri="{FF2B5EF4-FFF2-40B4-BE49-F238E27FC236}">
                <a16:creationId xmlns:a16="http://schemas.microsoft.com/office/drawing/2014/main" id="{268F205D-6A96-F8BD-D1AD-F6C6F2D82D75}"/>
              </a:ext>
            </a:extLst>
          </p:cNvPr>
          <p:cNvSpPr>
            <a:spLocks noGrp="1"/>
          </p:cNvSpPr>
          <p:nvPr>
            <p:ph type="body" sz="quarter" idx="17" hasCustomPrompt="1"/>
          </p:nvPr>
        </p:nvSpPr>
        <p:spPr>
          <a:xfrm>
            <a:off x="3359150" y="3877820"/>
            <a:ext cx="5473700" cy="281703"/>
          </a:xfrm>
          <a:prstGeom prst="rect">
            <a:avLst/>
          </a:prstGeom>
        </p:spPr>
        <p:txBody>
          <a:bodyPr lIns="0" tIns="36000" rIns="0" bIns="0" anchor="t" anchorCtr="0">
            <a:noAutofit/>
          </a:bodyPr>
          <a:lstStyle>
            <a:lvl1pPr marL="0" indent="0" algn="ctr">
              <a:lnSpc>
                <a:spcPct val="85000"/>
              </a:lnSpc>
              <a:buNone/>
              <a:defRPr sz="2400">
                <a:solidFill>
                  <a:schemeClr val="bg1"/>
                </a:solidFill>
                <a:latin typeface="+mn-lt"/>
              </a:defRPr>
            </a:lvl1pPr>
          </a:lstStyle>
          <a:p>
            <a:pPr lvl="0"/>
            <a:r>
              <a:rPr lang="en-US" dirty="0"/>
              <a:t>Section break subtitle here</a:t>
            </a:r>
          </a:p>
        </p:txBody>
      </p:sp>
      <p:sp>
        <p:nvSpPr>
          <p:cNvPr id="62" name="Text Placeholder 9">
            <a:extLst>
              <a:ext uri="{FF2B5EF4-FFF2-40B4-BE49-F238E27FC236}">
                <a16:creationId xmlns:a16="http://schemas.microsoft.com/office/drawing/2014/main" id="{0DE7D0AD-4F10-AFFB-0952-EC9DCBAE19B0}"/>
              </a:ext>
            </a:extLst>
          </p:cNvPr>
          <p:cNvSpPr>
            <a:spLocks noGrp="1"/>
          </p:cNvSpPr>
          <p:nvPr>
            <p:ph type="body" sz="quarter" idx="16" hasCustomPrompt="1"/>
          </p:nvPr>
        </p:nvSpPr>
        <p:spPr>
          <a:xfrm>
            <a:off x="3085466" y="1934977"/>
            <a:ext cx="6021070" cy="1567891"/>
          </a:xfrm>
          <a:prstGeom prst="rect">
            <a:avLst/>
          </a:prstGeom>
        </p:spPr>
        <p:txBody>
          <a:bodyPr lIns="0" tIns="36000" rIns="0" bIns="0" anchor="b" anchorCtr="0">
            <a:noAutofit/>
          </a:bodyPr>
          <a:lstStyle>
            <a:lvl1pPr marL="0" indent="0" algn="ctr">
              <a:lnSpc>
                <a:spcPct val="85000"/>
              </a:lnSpc>
              <a:spcBef>
                <a:spcPts val="0"/>
              </a:spcBef>
              <a:buNone/>
              <a:defRPr sz="3600">
                <a:solidFill>
                  <a:schemeClr val="accent1"/>
                </a:solidFill>
                <a:latin typeface="+mj-lt"/>
              </a:defRPr>
            </a:lvl1pPr>
          </a:lstStyle>
          <a:p>
            <a:pPr lvl="0"/>
            <a:r>
              <a:rPr lang="en-US" dirty="0"/>
              <a:t>Click to add divider title</a:t>
            </a:r>
          </a:p>
        </p:txBody>
      </p:sp>
      <p:grpSp>
        <p:nvGrpSpPr>
          <p:cNvPr id="63" name="Group 62">
            <a:extLst>
              <a:ext uri="{FF2B5EF4-FFF2-40B4-BE49-F238E27FC236}">
                <a16:creationId xmlns:a16="http://schemas.microsoft.com/office/drawing/2014/main" id="{CD54C28E-F12F-98E1-2D47-5F86059DFD83}"/>
              </a:ext>
            </a:extLst>
          </p:cNvPr>
          <p:cNvGrpSpPr/>
          <p:nvPr userDrawn="1"/>
        </p:nvGrpSpPr>
        <p:grpSpPr>
          <a:xfrm>
            <a:off x="368227" y="6247419"/>
            <a:ext cx="869854" cy="440815"/>
            <a:chOff x="5591148" y="347222"/>
            <a:chExt cx="1029067" cy="533386"/>
          </a:xfrm>
        </p:grpSpPr>
        <p:sp>
          <p:nvSpPr>
            <p:cNvPr id="64" name="Freeform 63">
              <a:extLst>
                <a:ext uri="{FF2B5EF4-FFF2-40B4-BE49-F238E27FC236}">
                  <a16:creationId xmlns:a16="http://schemas.microsoft.com/office/drawing/2014/main" id="{14EC5FCF-2BAA-EC33-D7B4-424B06B27B11}"/>
                </a:ext>
              </a:extLst>
            </p:cNvPr>
            <p:cNvSpPr/>
            <p:nvPr userDrawn="1"/>
          </p:nvSpPr>
          <p:spPr>
            <a:xfrm>
              <a:off x="5597078" y="776572"/>
              <a:ext cx="61990" cy="101879"/>
            </a:xfrm>
            <a:custGeom>
              <a:avLst/>
              <a:gdLst>
                <a:gd name="connsiteX0" fmla="*/ 8894 w 61990"/>
                <a:gd name="connsiteY0" fmla="*/ 101880 h 101879"/>
                <a:gd name="connsiteX1" fmla="*/ 0 w 61990"/>
                <a:gd name="connsiteY1" fmla="*/ 101880 h 101879"/>
                <a:gd name="connsiteX2" fmla="*/ 0 w 61990"/>
                <a:gd name="connsiteY2" fmla="*/ 0 h 101879"/>
                <a:gd name="connsiteX3" fmla="*/ 26952 w 61990"/>
                <a:gd name="connsiteY3" fmla="*/ 0 h 101879"/>
                <a:gd name="connsiteX4" fmla="*/ 61990 w 61990"/>
                <a:gd name="connsiteY4" fmla="*/ 30995 h 101879"/>
                <a:gd name="connsiteX5" fmla="*/ 26952 w 61990"/>
                <a:gd name="connsiteY5" fmla="*/ 62529 h 101879"/>
                <a:gd name="connsiteX6" fmla="*/ 8894 w 61990"/>
                <a:gd name="connsiteY6" fmla="*/ 62529 h 101879"/>
                <a:gd name="connsiteX7" fmla="*/ 8894 w 61990"/>
                <a:gd name="connsiteY7" fmla="*/ 101880 h 101879"/>
                <a:gd name="connsiteX8" fmla="*/ 8894 w 61990"/>
                <a:gd name="connsiteY8" fmla="*/ 7816 h 101879"/>
                <a:gd name="connsiteX9" fmla="*/ 8894 w 61990"/>
                <a:gd name="connsiteY9" fmla="*/ 54174 h 101879"/>
                <a:gd name="connsiteX10" fmla="*/ 28030 w 61990"/>
                <a:gd name="connsiteY10" fmla="*/ 54174 h 101879"/>
                <a:gd name="connsiteX11" fmla="*/ 52827 w 61990"/>
                <a:gd name="connsiteY11" fmla="*/ 30726 h 101879"/>
                <a:gd name="connsiteX12" fmla="*/ 28030 w 61990"/>
                <a:gd name="connsiteY12" fmla="*/ 7816 h 101879"/>
                <a:gd name="connsiteX13" fmla="*/ 8894 w 61990"/>
                <a:gd name="connsiteY13" fmla="*/ 7816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1990" h="101879">
                  <a:moveTo>
                    <a:pt x="8894" y="101880"/>
                  </a:moveTo>
                  <a:lnTo>
                    <a:pt x="0" y="101880"/>
                  </a:lnTo>
                  <a:lnTo>
                    <a:pt x="0" y="0"/>
                  </a:lnTo>
                  <a:lnTo>
                    <a:pt x="26952" y="0"/>
                  </a:lnTo>
                  <a:cubicBezTo>
                    <a:pt x="50401" y="0"/>
                    <a:pt x="61990" y="13746"/>
                    <a:pt x="61990" y="30995"/>
                  </a:cubicBezTo>
                  <a:cubicBezTo>
                    <a:pt x="61990" y="47975"/>
                    <a:pt x="50401" y="62529"/>
                    <a:pt x="26952" y="62529"/>
                  </a:cubicBezTo>
                  <a:lnTo>
                    <a:pt x="8894" y="62529"/>
                  </a:lnTo>
                  <a:lnTo>
                    <a:pt x="8894" y="101880"/>
                  </a:lnTo>
                  <a:close/>
                  <a:moveTo>
                    <a:pt x="8894" y="7816"/>
                  </a:moveTo>
                  <a:lnTo>
                    <a:pt x="8894" y="54174"/>
                  </a:lnTo>
                  <a:lnTo>
                    <a:pt x="28030" y="54174"/>
                  </a:lnTo>
                  <a:cubicBezTo>
                    <a:pt x="41507" y="54174"/>
                    <a:pt x="52827" y="46088"/>
                    <a:pt x="52827" y="30726"/>
                  </a:cubicBezTo>
                  <a:cubicBezTo>
                    <a:pt x="52827" y="15363"/>
                    <a:pt x="41507" y="7816"/>
                    <a:pt x="28030" y="7816"/>
                  </a:cubicBezTo>
                  <a:lnTo>
                    <a:pt x="8894" y="7816"/>
                  </a:lnTo>
                  <a:close/>
                </a:path>
              </a:pathLst>
            </a:custGeom>
            <a:solidFill>
              <a:srgbClr val="FFFFFF"/>
            </a:solidFill>
            <a:ln w="2684" cap="flat">
              <a:noFill/>
              <a:prstDash val="solid"/>
              <a:miter/>
            </a:ln>
          </p:spPr>
          <p:txBody>
            <a:bodyPr rtlCol="0" anchor="ctr"/>
            <a:lstStyle/>
            <a:p>
              <a:endParaRPr lang="en-US" dirty="0"/>
            </a:p>
          </p:txBody>
        </p:sp>
        <p:sp>
          <p:nvSpPr>
            <p:cNvPr id="65" name="Freeform 64">
              <a:extLst>
                <a:ext uri="{FF2B5EF4-FFF2-40B4-BE49-F238E27FC236}">
                  <a16:creationId xmlns:a16="http://schemas.microsoft.com/office/drawing/2014/main" id="{90D3C83B-7316-8951-DFC6-D594F8BF87A5}"/>
                </a:ext>
              </a:extLst>
            </p:cNvPr>
            <p:cNvSpPr/>
            <p:nvPr userDrawn="1"/>
          </p:nvSpPr>
          <p:spPr>
            <a:xfrm>
              <a:off x="5665537" y="812419"/>
              <a:ext cx="52557" cy="67650"/>
            </a:xfrm>
            <a:custGeom>
              <a:avLst/>
              <a:gdLst>
                <a:gd name="connsiteX0" fmla="*/ 43663 w 52557"/>
                <a:gd name="connsiteY0" fmla="*/ 21562 h 67650"/>
                <a:gd name="connsiteX1" fmla="*/ 27491 w 52557"/>
                <a:gd name="connsiteY1" fmla="*/ 7816 h 67650"/>
                <a:gd name="connsiteX2" fmla="*/ 7816 w 52557"/>
                <a:gd name="connsiteY2" fmla="*/ 14824 h 67650"/>
                <a:gd name="connsiteX3" fmla="*/ 3504 w 52557"/>
                <a:gd name="connsiteY3" fmla="*/ 8086 h 67650"/>
                <a:gd name="connsiteX4" fmla="*/ 28030 w 52557"/>
                <a:gd name="connsiteY4" fmla="*/ 0 h 67650"/>
                <a:gd name="connsiteX5" fmla="*/ 52557 w 52557"/>
                <a:gd name="connsiteY5" fmla="*/ 21831 h 67650"/>
                <a:gd name="connsiteX6" fmla="*/ 52557 w 52557"/>
                <a:gd name="connsiteY6" fmla="*/ 66033 h 67650"/>
                <a:gd name="connsiteX7" fmla="*/ 43663 w 52557"/>
                <a:gd name="connsiteY7" fmla="*/ 66033 h 67650"/>
                <a:gd name="connsiteX8" fmla="*/ 43663 w 52557"/>
                <a:gd name="connsiteY8" fmla="*/ 57947 h 67650"/>
                <a:gd name="connsiteX9" fmla="*/ 23449 w 52557"/>
                <a:gd name="connsiteY9" fmla="*/ 67650 h 67650"/>
                <a:gd name="connsiteX10" fmla="*/ 0 w 52557"/>
                <a:gd name="connsiteY10" fmla="*/ 47975 h 67650"/>
                <a:gd name="connsiteX11" fmla="*/ 21831 w 52557"/>
                <a:gd name="connsiteY11" fmla="*/ 29109 h 67650"/>
                <a:gd name="connsiteX12" fmla="*/ 37194 w 52557"/>
                <a:gd name="connsiteY12" fmla="*/ 29109 h 67650"/>
                <a:gd name="connsiteX13" fmla="*/ 43393 w 52557"/>
                <a:gd name="connsiteY13" fmla="*/ 23179 h 67650"/>
                <a:gd name="connsiteX14" fmla="*/ 43663 w 52557"/>
                <a:gd name="connsiteY14" fmla="*/ 21562 h 67650"/>
                <a:gd name="connsiteX15" fmla="*/ 43663 w 52557"/>
                <a:gd name="connsiteY15" fmla="*/ 21562 h 67650"/>
                <a:gd name="connsiteX16" fmla="*/ 43663 w 52557"/>
                <a:gd name="connsiteY16" fmla="*/ 43124 h 67650"/>
                <a:gd name="connsiteX17" fmla="*/ 43663 w 52557"/>
                <a:gd name="connsiteY17" fmla="*/ 34229 h 67650"/>
                <a:gd name="connsiteX18" fmla="*/ 35308 w 52557"/>
                <a:gd name="connsiteY18" fmla="*/ 36655 h 67650"/>
                <a:gd name="connsiteX19" fmla="*/ 23449 w 52557"/>
                <a:gd name="connsiteY19" fmla="*/ 36655 h 67650"/>
                <a:gd name="connsiteX20" fmla="*/ 9703 w 52557"/>
                <a:gd name="connsiteY20" fmla="*/ 47975 h 67650"/>
                <a:gd name="connsiteX21" fmla="*/ 24796 w 52557"/>
                <a:gd name="connsiteY21" fmla="*/ 60104 h 67650"/>
                <a:gd name="connsiteX22" fmla="*/ 43663 w 52557"/>
                <a:gd name="connsiteY22" fmla="*/ 43124 h 67650"/>
                <a:gd name="connsiteX23" fmla="*/ 43663 w 52557"/>
                <a:gd name="connsiteY23" fmla="*/ 43124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2557" h="67650">
                  <a:moveTo>
                    <a:pt x="43663" y="21562"/>
                  </a:moveTo>
                  <a:cubicBezTo>
                    <a:pt x="43663" y="11859"/>
                    <a:pt x="36116" y="7816"/>
                    <a:pt x="27491" y="7816"/>
                  </a:cubicBezTo>
                  <a:cubicBezTo>
                    <a:pt x="19406" y="7816"/>
                    <a:pt x="12937" y="11320"/>
                    <a:pt x="7816" y="14824"/>
                  </a:cubicBezTo>
                  <a:lnTo>
                    <a:pt x="3504" y="8086"/>
                  </a:lnTo>
                  <a:cubicBezTo>
                    <a:pt x="7816" y="4582"/>
                    <a:pt x="16980" y="0"/>
                    <a:pt x="28030" y="0"/>
                  </a:cubicBezTo>
                  <a:cubicBezTo>
                    <a:pt x="43393" y="0"/>
                    <a:pt x="52557" y="8625"/>
                    <a:pt x="52557" y="21831"/>
                  </a:cubicBezTo>
                  <a:lnTo>
                    <a:pt x="52557" y="66033"/>
                  </a:lnTo>
                  <a:lnTo>
                    <a:pt x="43663" y="66033"/>
                  </a:lnTo>
                  <a:lnTo>
                    <a:pt x="43663" y="57947"/>
                  </a:lnTo>
                  <a:cubicBezTo>
                    <a:pt x="39890" y="64416"/>
                    <a:pt x="31265" y="67650"/>
                    <a:pt x="23449" y="67650"/>
                  </a:cubicBezTo>
                  <a:cubicBezTo>
                    <a:pt x="9433" y="67650"/>
                    <a:pt x="0" y="59565"/>
                    <a:pt x="0" y="47975"/>
                  </a:cubicBezTo>
                  <a:cubicBezTo>
                    <a:pt x="0" y="36386"/>
                    <a:pt x="8355" y="29109"/>
                    <a:pt x="21831" y="29109"/>
                  </a:cubicBezTo>
                  <a:lnTo>
                    <a:pt x="37194" y="29109"/>
                  </a:lnTo>
                  <a:cubicBezTo>
                    <a:pt x="41776" y="29109"/>
                    <a:pt x="43393" y="26683"/>
                    <a:pt x="43393" y="23179"/>
                  </a:cubicBezTo>
                  <a:lnTo>
                    <a:pt x="43663" y="21562"/>
                  </a:lnTo>
                  <a:lnTo>
                    <a:pt x="43663" y="21562"/>
                  </a:lnTo>
                  <a:close/>
                  <a:moveTo>
                    <a:pt x="43663" y="43124"/>
                  </a:moveTo>
                  <a:lnTo>
                    <a:pt x="43663" y="34229"/>
                  </a:lnTo>
                  <a:cubicBezTo>
                    <a:pt x="42046" y="36116"/>
                    <a:pt x="38811" y="36655"/>
                    <a:pt x="35308" y="36655"/>
                  </a:cubicBezTo>
                  <a:lnTo>
                    <a:pt x="23449" y="36655"/>
                  </a:lnTo>
                  <a:cubicBezTo>
                    <a:pt x="14015" y="36655"/>
                    <a:pt x="9703" y="41237"/>
                    <a:pt x="9703" y="47975"/>
                  </a:cubicBezTo>
                  <a:cubicBezTo>
                    <a:pt x="9703" y="53635"/>
                    <a:pt x="14015" y="60104"/>
                    <a:pt x="24796" y="60104"/>
                  </a:cubicBezTo>
                  <a:cubicBezTo>
                    <a:pt x="34230" y="60104"/>
                    <a:pt x="43663" y="54713"/>
                    <a:pt x="43663" y="43124"/>
                  </a:cubicBezTo>
                  <a:lnTo>
                    <a:pt x="43663" y="43124"/>
                  </a:lnTo>
                  <a:close/>
                </a:path>
              </a:pathLst>
            </a:custGeom>
            <a:solidFill>
              <a:srgbClr val="FFFFFF"/>
            </a:solidFill>
            <a:ln w="2684" cap="flat">
              <a:noFill/>
              <a:prstDash val="solid"/>
              <a:miter/>
            </a:ln>
          </p:spPr>
          <p:txBody>
            <a:bodyPr rtlCol="0" anchor="ctr"/>
            <a:lstStyle/>
            <a:p>
              <a:endParaRPr lang="en-US" dirty="0"/>
            </a:p>
          </p:txBody>
        </p:sp>
        <p:sp>
          <p:nvSpPr>
            <p:cNvPr id="66" name="Freeform 65">
              <a:extLst>
                <a:ext uri="{FF2B5EF4-FFF2-40B4-BE49-F238E27FC236}">
                  <a16:creationId xmlns:a16="http://schemas.microsoft.com/office/drawing/2014/main" id="{9B8551B2-4030-59D9-0D8B-D5E9BB293A9F}"/>
                </a:ext>
              </a:extLst>
            </p:cNvPr>
            <p:cNvSpPr/>
            <p:nvPr userDrawn="1"/>
          </p:nvSpPr>
          <p:spPr>
            <a:xfrm>
              <a:off x="5738308" y="813227"/>
              <a:ext cx="32612" cy="65224"/>
            </a:xfrm>
            <a:custGeom>
              <a:avLst/>
              <a:gdLst>
                <a:gd name="connsiteX0" fmla="*/ 32343 w 32612"/>
                <a:gd name="connsiteY0" fmla="*/ 8894 h 65224"/>
                <a:gd name="connsiteX1" fmla="*/ 28030 w 32612"/>
                <a:gd name="connsiteY1" fmla="*/ 8894 h 65224"/>
                <a:gd name="connsiteX2" fmla="*/ 8625 w 32612"/>
                <a:gd name="connsiteY2" fmla="*/ 29378 h 65224"/>
                <a:gd name="connsiteX3" fmla="*/ 8625 w 32612"/>
                <a:gd name="connsiteY3" fmla="*/ 65225 h 65224"/>
                <a:gd name="connsiteX4" fmla="*/ 0 w 32612"/>
                <a:gd name="connsiteY4" fmla="*/ 65225 h 65224"/>
                <a:gd name="connsiteX5" fmla="*/ 0 w 32612"/>
                <a:gd name="connsiteY5" fmla="*/ 1078 h 65224"/>
                <a:gd name="connsiteX6" fmla="*/ 8355 w 32612"/>
                <a:gd name="connsiteY6" fmla="*/ 1078 h 65224"/>
                <a:gd name="connsiteX7" fmla="*/ 8355 w 32612"/>
                <a:gd name="connsiteY7" fmla="*/ 12129 h 65224"/>
                <a:gd name="connsiteX8" fmla="*/ 27761 w 32612"/>
                <a:gd name="connsiteY8" fmla="*/ 0 h 65224"/>
                <a:gd name="connsiteX9" fmla="*/ 32612 w 32612"/>
                <a:gd name="connsiteY9" fmla="*/ 270 h 65224"/>
                <a:gd name="connsiteX10" fmla="*/ 32343 w 32612"/>
                <a:gd name="connsiteY10" fmla="*/ 8894 h 65224"/>
                <a:gd name="connsiteX11" fmla="*/ 32343 w 32612"/>
                <a:gd name="connsiteY11" fmla="*/ 8894 h 6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612" h="65224">
                  <a:moveTo>
                    <a:pt x="32343" y="8894"/>
                  </a:moveTo>
                  <a:lnTo>
                    <a:pt x="28030" y="8894"/>
                  </a:lnTo>
                  <a:cubicBezTo>
                    <a:pt x="16710" y="8894"/>
                    <a:pt x="8625" y="14015"/>
                    <a:pt x="8625" y="29378"/>
                  </a:cubicBezTo>
                  <a:lnTo>
                    <a:pt x="8625" y="65225"/>
                  </a:lnTo>
                  <a:lnTo>
                    <a:pt x="0" y="65225"/>
                  </a:lnTo>
                  <a:lnTo>
                    <a:pt x="0" y="1078"/>
                  </a:lnTo>
                  <a:lnTo>
                    <a:pt x="8355" y="1078"/>
                  </a:lnTo>
                  <a:lnTo>
                    <a:pt x="8355" y="12129"/>
                  </a:lnTo>
                  <a:cubicBezTo>
                    <a:pt x="12129" y="3504"/>
                    <a:pt x="19945" y="0"/>
                    <a:pt x="27761" y="0"/>
                  </a:cubicBezTo>
                  <a:cubicBezTo>
                    <a:pt x="29109" y="0"/>
                    <a:pt x="30726" y="270"/>
                    <a:pt x="32612" y="270"/>
                  </a:cubicBezTo>
                  <a:lnTo>
                    <a:pt x="32343" y="8894"/>
                  </a:lnTo>
                  <a:lnTo>
                    <a:pt x="32343" y="8894"/>
                  </a:lnTo>
                  <a:close/>
                </a:path>
              </a:pathLst>
            </a:custGeom>
            <a:solidFill>
              <a:srgbClr val="FFFFFF"/>
            </a:solidFill>
            <a:ln w="2684" cap="flat">
              <a:noFill/>
              <a:prstDash val="solid"/>
              <a:miter/>
            </a:ln>
          </p:spPr>
          <p:txBody>
            <a:bodyPr rtlCol="0" anchor="ctr"/>
            <a:lstStyle/>
            <a:p>
              <a:endParaRPr lang="en-US" dirty="0"/>
            </a:p>
          </p:txBody>
        </p:sp>
        <p:sp>
          <p:nvSpPr>
            <p:cNvPr id="67" name="Freeform 66">
              <a:extLst>
                <a:ext uri="{FF2B5EF4-FFF2-40B4-BE49-F238E27FC236}">
                  <a16:creationId xmlns:a16="http://schemas.microsoft.com/office/drawing/2014/main" id="{49B2FB89-76C1-8603-D8CE-1B95AFCBD2C6}"/>
                </a:ext>
              </a:extLst>
            </p:cNvPr>
            <p:cNvSpPr/>
            <p:nvPr userDrawn="1"/>
          </p:nvSpPr>
          <p:spPr>
            <a:xfrm>
              <a:off x="5776581" y="786814"/>
              <a:ext cx="35846" cy="91637"/>
            </a:xfrm>
            <a:custGeom>
              <a:avLst/>
              <a:gdLst>
                <a:gd name="connsiteX0" fmla="*/ 19945 w 35846"/>
                <a:gd name="connsiteY0" fmla="*/ 270 h 91637"/>
                <a:gd name="connsiteX1" fmla="*/ 19945 w 35846"/>
                <a:gd name="connsiteY1" fmla="*/ 27222 h 91637"/>
                <a:gd name="connsiteX2" fmla="*/ 35847 w 35846"/>
                <a:gd name="connsiteY2" fmla="*/ 27222 h 91637"/>
                <a:gd name="connsiteX3" fmla="*/ 35847 w 35846"/>
                <a:gd name="connsiteY3" fmla="*/ 34499 h 91637"/>
                <a:gd name="connsiteX4" fmla="*/ 19945 w 35846"/>
                <a:gd name="connsiteY4" fmla="*/ 34499 h 91637"/>
                <a:gd name="connsiteX5" fmla="*/ 19945 w 35846"/>
                <a:gd name="connsiteY5" fmla="*/ 78162 h 91637"/>
                <a:gd name="connsiteX6" fmla="*/ 29109 w 35846"/>
                <a:gd name="connsiteY6" fmla="*/ 84361 h 91637"/>
                <a:gd name="connsiteX7" fmla="*/ 35847 w 35846"/>
                <a:gd name="connsiteY7" fmla="*/ 83822 h 91637"/>
                <a:gd name="connsiteX8" fmla="*/ 35847 w 35846"/>
                <a:gd name="connsiteY8" fmla="*/ 91099 h 91637"/>
                <a:gd name="connsiteX9" fmla="*/ 25874 w 35846"/>
                <a:gd name="connsiteY9" fmla="*/ 91638 h 91637"/>
                <a:gd name="connsiteX10" fmla="*/ 11050 w 35846"/>
                <a:gd name="connsiteY10" fmla="*/ 77892 h 91637"/>
                <a:gd name="connsiteX11" fmla="*/ 11050 w 35846"/>
                <a:gd name="connsiteY11" fmla="*/ 34229 h 91637"/>
                <a:gd name="connsiteX12" fmla="*/ 0 w 35846"/>
                <a:gd name="connsiteY12" fmla="*/ 34229 h 91637"/>
                <a:gd name="connsiteX13" fmla="*/ 0 w 35846"/>
                <a:gd name="connsiteY13" fmla="*/ 26952 h 91637"/>
                <a:gd name="connsiteX14" fmla="*/ 11050 w 35846"/>
                <a:gd name="connsiteY14" fmla="*/ 26952 h 91637"/>
                <a:gd name="connsiteX15" fmla="*/ 11050 w 35846"/>
                <a:gd name="connsiteY15" fmla="*/ 0 h 91637"/>
                <a:gd name="connsiteX16" fmla="*/ 19945 w 35846"/>
                <a:gd name="connsiteY16" fmla="*/ 0 h 91637"/>
                <a:gd name="connsiteX17" fmla="*/ 19945 w 35846"/>
                <a:gd name="connsiteY17" fmla="*/ 270 h 9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846" h="91637">
                  <a:moveTo>
                    <a:pt x="19945" y="270"/>
                  </a:moveTo>
                  <a:lnTo>
                    <a:pt x="19945" y="27222"/>
                  </a:lnTo>
                  <a:lnTo>
                    <a:pt x="35847" y="27222"/>
                  </a:lnTo>
                  <a:lnTo>
                    <a:pt x="35847" y="34499"/>
                  </a:lnTo>
                  <a:lnTo>
                    <a:pt x="19945" y="34499"/>
                  </a:lnTo>
                  <a:lnTo>
                    <a:pt x="19945" y="78162"/>
                  </a:lnTo>
                  <a:cubicBezTo>
                    <a:pt x="19945" y="84091"/>
                    <a:pt x="24257" y="84361"/>
                    <a:pt x="29109" y="84361"/>
                  </a:cubicBezTo>
                  <a:cubicBezTo>
                    <a:pt x="33151" y="84361"/>
                    <a:pt x="35847" y="83822"/>
                    <a:pt x="35847" y="83822"/>
                  </a:cubicBezTo>
                  <a:lnTo>
                    <a:pt x="35847" y="91099"/>
                  </a:lnTo>
                  <a:cubicBezTo>
                    <a:pt x="35847" y="91099"/>
                    <a:pt x="31265" y="91638"/>
                    <a:pt x="25874" y="91638"/>
                  </a:cubicBezTo>
                  <a:cubicBezTo>
                    <a:pt x="19136" y="91638"/>
                    <a:pt x="11050" y="89751"/>
                    <a:pt x="11050" y="77892"/>
                  </a:cubicBezTo>
                  <a:lnTo>
                    <a:pt x="11050" y="34229"/>
                  </a:lnTo>
                  <a:lnTo>
                    <a:pt x="0" y="34229"/>
                  </a:lnTo>
                  <a:lnTo>
                    <a:pt x="0" y="26952"/>
                  </a:lnTo>
                  <a:lnTo>
                    <a:pt x="11050" y="26952"/>
                  </a:lnTo>
                  <a:lnTo>
                    <a:pt x="11050" y="0"/>
                  </a:lnTo>
                  <a:lnTo>
                    <a:pt x="19945" y="0"/>
                  </a:lnTo>
                  <a:lnTo>
                    <a:pt x="19945" y="270"/>
                  </a:lnTo>
                  <a:close/>
                </a:path>
              </a:pathLst>
            </a:custGeom>
            <a:solidFill>
              <a:srgbClr val="FFFFFF"/>
            </a:solidFill>
            <a:ln w="2684" cap="flat">
              <a:noFill/>
              <a:prstDash val="solid"/>
              <a:miter/>
            </a:ln>
          </p:spPr>
          <p:txBody>
            <a:bodyPr rtlCol="0" anchor="ctr"/>
            <a:lstStyle/>
            <a:p>
              <a:endParaRPr lang="en-US" dirty="0"/>
            </a:p>
          </p:txBody>
        </p:sp>
        <p:sp>
          <p:nvSpPr>
            <p:cNvPr id="68" name="Freeform 67">
              <a:extLst>
                <a:ext uri="{FF2B5EF4-FFF2-40B4-BE49-F238E27FC236}">
                  <a16:creationId xmlns:a16="http://schemas.microsoft.com/office/drawing/2014/main" id="{3B5BACE2-7EC5-BED7-278E-14A11A6091F4}"/>
                </a:ext>
              </a:extLst>
            </p:cNvPr>
            <p:cNvSpPr/>
            <p:nvPr userDrawn="1"/>
          </p:nvSpPr>
          <p:spPr>
            <a:xfrm>
              <a:off x="5850430" y="812419"/>
              <a:ext cx="66572" cy="67650"/>
            </a:xfrm>
            <a:custGeom>
              <a:avLst/>
              <a:gdLst>
                <a:gd name="connsiteX0" fmla="*/ 33151 w 66572"/>
                <a:gd name="connsiteY0" fmla="*/ 0 h 67650"/>
                <a:gd name="connsiteX1" fmla="*/ 66572 w 66572"/>
                <a:gd name="connsiteY1" fmla="*/ 33960 h 67650"/>
                <a:gd name="connsiteX2" fmla="*/ 33151 w 66572"/>
                <a:gd name="connsiteY2" fmla="*/ 67650 h 67650"/>
                <a:gd name="connsiteX3" fmla="*/ 0 w 66572"/>
                <a:gd name="connsiteY3" fmla="*/ 33960 h 67650"/>
                <a:gd name="connsiteX4" fmla="*/ 33151 w 66572"/>
                <a:gd name="connsiteY4" fmla="*/ 0 h 67650"/>
                <a:gd name="connsiteX5" fmla="*/ 33151 w 66572"/>
                <a:gd name="connsiteY5" fmla="*/ 7816 h 67650"/>
                <a:gd name="connsiteX6" fmla="*/ 8894 w 66572"/>
                <a:gd name="connsiteY6" fmla="*/ 33960 h 67650"/>
                <a:gd name="connsiteX7" fmla="*/ 33151 w 66572"/>
                <a:gd name="connsiteY7" fmla="*/ 60104 h 67650"/>
                <a:gd name="connsiteX8" fmla="*/ 57409 w 66572"/>
                <a:gd name="connsiteY8" fmla="*/ 33960 h 67650"/>
                <a:gd name="connsiteX9" fmla="*/ 33151 w 66572"/>
                <a:gd name="connsiteY9" fmla="*/ 7816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572" h="67650">
                  <a:moveTo>
                    <a:pt x="33151" y="0"/>
                  </a:moveTo>
                  <a:cubicBezTo>
                    <a:pt x="51749" y="0"/>
                    <a:pt x="66572" y="14285"/>
                    <a:pt x="66572" y="33960"/>
                  </a:cubicBezTo>
                  <a:cubicBezTo>
                    <a:pt x="66572" y="53635"/>
                    <a:pt x="51749" y="67650"/>
                    <a:pt x="33151" y="67650"/>
                  </a:cubicBezTo>
                  <a:cubicBezTo>
                    <a:pt x="14554" y="67650"/>
                    <a:pt x="0" y="53635"/>
                    <a:pt x="0" y="33960"/>
                  </a:cubicBezTo>
                  <a:cubicBezTo>
                    <a:pt x="0" y="14285"/>
                    <a:pt x="14824" y="0"/>
                    <a:pt x="33151" y="0"/>
                  </a:cubicBezTo>
                  <a:close/>
                  <a:moveTo>
                    <a:pt x="33151" y="7816"/>
                  </a:moveTo>
                  <a:cubicBezTo>
                    <a:pt x="18867" y="7816"/>
                    <a:pt x="8894" y="19136"/>
                    <a:pt x="8894" y="33960"/>
                  </a:cubicBezTo>
                  <a:cubicBezTo>
                    <a:pt x="8894" y="48784"/>
                    <a:pt x="18867" y="60104"/>
                    <a:pt x="33151" y="60104"/>
                  </a:cubicBezTo>
                  <a:cubicBezTo>
                    <a:pt x="47436" y="60104"/>
                    <a:pt x="57409" y="48784"/>
                    <a:pt x="57409" y="33960"/>
                  </a:cubicBezTo>
                  <a:cubicBezTo>
                    <a:pt x="57409" y="19406"/>
                    <a:pt x="47706" y="7816"/>
                    <a:pt x="33151" y="7816"/>
                  </a:cubicBezTo>
                  <a:close/>
                </a:path>
              </a:pathLst>
            </a:custGeom>
            <a:solidFill>
              <a:srgbClr val="FFFFFF"/>
            </a:solidFill>
            <a:ln w="2684" cap="flat">
              <a:noFill/>
              <a:prstDash val="solid"/>
              <a:miter/>
            </a:ln>
          </p:spPr>
          <p:txBody>
            <a:bodyPr rtlCol="0" anchor="ctr"/>
            <a:lstStyle/>
            <a:p>
              <a:endParaRPr lang="en-US" dirty="0"/>
            </a:p>
          </p:txBody>
        </p:sp>
        <p:sp>
          <p:nvSpPr>
            <p:cNvPr id="69" name="Freeform 68">
              <a:extLst>
                <a:ext uri="{FF2B5EF4-FFF2-40B4-BE49-F238E27FC236}">
                  <a16:creationId xmlns:a16="http://schemas.microsoft.com/office/drawing/2014/main" id="{B917B6F4-1083-B92D-E4B4-258A4F4C10AD}"/>
                </a:ext>
              </a:extLst>
            </p:cNvPr>
            <p:cNvSpPr/>
            <p:nvPr userDrawn="1"/>
          </p:nvSpPr>
          <p:spPr>
            <a:xfrm>
              <a:off x="5925358" y="775764"/>
              <a:ext cx="34499" cy="102418"/>
            </a:xfrm>
            <a:custGeom>
              <a:avLst/>
              <a:gdLst>
                <a:gd name="connsiteX0" fmla="*/ 11320 w 34499"/>
                <a:gd name="connsiteY0" fmla="*/ 15363 h 102418"/>
                <a:gd name="connsiteX1" fmla="*/ 25874 w 34499"/>
                <a:gd name="connsiteY1" fmla="*/ 0 h 102418"/>
                <a:gd name="connsiteX2" fmla="*/ 34499 w 34499"/>
                <a:gd name="connsiteY2" fmla="*/ 539 h 102418"/>
                <a:gd name="connsiteX3" fmla="*/ 34499 w 34499"/>
                <a:gd name="connsiteY3" fmla="*/ 8355 h 102418"/>
                <a:gd name="connsiteX4" fmla="*/ 28030 w 34499"/>
                <a:gd name="connsiteY4" fmla="*/ 7547 h 102418"/>
                <a:gd name="connsiteX5" fmla="*/ 19945 w 34499"/>
                <a:gd name="connsiteY5" fmla="*/ 16171 h 102418"/>
                <a:gd name="connsiteX6" fmla="*/ 19945 w 34499"/>
                <a:gd name="connsiteY6" fmla="*/ 38272 h 102418"/>
                <a:gd name="connsiteX7" fmla="*/ 33151 w 34499"/>
                <a:gd name="connsiteY7" fmla="*/ 38272 h 102418"/>
                <a:gd name="connsiteX8" fmla="*/ 33151 w 34499"/>
                <a:gd name="connsiteY8" fmla="*/ 45549 h 102418"/>
                <a:gd name="connsiteX9" fmla="*/ 19945 w 34499"/>
                <a:gd name="connsiteY9" fmla="*/ 45549 h 102418"/>
                <a:gd name="connsiteX10" fmla="*/ 19945 w 34499"/>
                <a:gd name="connsiteY10" fmla="*/ 102419 h 102418"/>
                <a:gd name="connsiteX11" fmla="*/ 11050 w 34499"/>
                <a:gd name="connsiteY11" fmla="*/ 102419 h 102418"/>
                <a:gd name="connsiteX12" fmla="*/ 11050 w 34499"/>
                <a:gd name="connsiteY12" fmla="*/ 45549 h 102418"/>
                <a:gd name="connsiteX13" fmla="*/ 0 w 34499"/>
                <a:gd name="connsiteY13" fmla="*/ 45549 h 102418"/>
                <a:gd name="connsiteX14" fmla="*/ 0 w 34499"/>
                <a:gd name="connsiteY14" fmla="*/ 38272 h 102418"/>
                <a:gd name="connsiteX15" fmla="*/ 11050 w 34499"/>
                <a:gd name="connsiteY15" fmla="*/ 38272 h 102418"/>
                <a:gd name="connsiteX16" fmla="*/ 11050 w 34499"/>
                <a:gd name="connsiteY16" fmla="*/ 15363 h 102418"/>
                <a:gd name="connsiteX17" fmla="*/ 11320 w 34499"/>
                <a:gd name="connsiteY17" fmla="*/ 15363 h 10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499" h="102418">
                  <a:moveTo>
                    <a:pt x="11320" y="15363"/>
                  </a:moveTo>
                  <a:cubicBezTo>
                    <a:pt x="11320" y="3504"/>
                    <a:pt x="19136" y="0"/>
                    <a:pt x="25874" y="0"/>
                  </a:cubicBezTo>
                  <a:cubicBezTo>
                    <a:pt x="30456" y="0"/>
                    <a:pt x="34499" y="539"/>
                    <a:pt x="34499" y="539"/>
                  </a:cubicBezTo>
                  <a:lnTo>
                    <a:pt x="34499" y="8355"/>
                  </a:lnTo>
                  <a:cubicBezTo>
                    <a:pt x="34499" y="8355"/>
                    <a:pt x="30456" y="7547"/>
                    <a:pt x="28030" y="7547"/>
                  </a:cubicBezTo>
                  <a:cubicBezTo>
                    <a:pt x="22370" y="7547"/>
                    <a:pt x="19945" y="9972"/>
                    <a:pt x="19945" y="16171"/>
                  </a:cubicBezTo>
                  <a:lnTo>
                    <a:pt x="19945" y="38272"/>
                  </a:lnTo>
                  <a:lnTo>
                    <a:pt x="33151" y="38272"/>
                  </a:lnTo>
                  <a:lnTo>
                    <a:pt x="33151" y="45549"/>
                  </a:lnTo>
                  <a:lnTo>
                    <a:pt x="19945" y="45549"/>
                  </a:lnTo>
                  <a:lnTo>
                    <a:pt x="19945" y="102419"/>
                  </a:lnTo>
                  <a:lnTo>
                    <a:pt x="11050" y="102419"/>
                  </a:lnTo>
                  <a:lnTo>
                    <a:pt x="11050" y="45549"/>
                  </a:lnTo>
                  <a:lnTo>
                    <a:pt x="0" y="45549"/>
                  </a:lnTo>
                  <a:lnTo>
                    <a:pt x="0" y="38272"/>
                  </a:lnTo>
                  <a:lnTo>
                    <a:pt x="11050" y="38272"/>
                  </a:lnTo>
                  <a:lnTo>
                    <a:pt x="11050" y="15363"/>
                  </a:lnTo>
                  <a:lnTo>
                    <a:pt x="11320" y="15363"/>
                  </a:lnTo>
                  <a:close/>
                </a:path>
              </a:pathLst>
            </a:custGeom>
            <a:solidFill>
              <a:srgbClr val="FFFFFF"/>
            </a:solidFill>
            <a:ln w="2684" cap="flat">
              <a:noFill/>
              <a:prstDash val="solid"/>
              <a:miter/>
            </a:ln>
          </p:spPr>
          <p:txBody>
            <a:bodyPr rtlCol="0" anchor="ctr"/>
            <a:lstStyle/>
            <a:p>
              <a:endParaRPr lang="en-US" dirty="0"/>
            </a:p>
          </p:txBody>
        </p:sp>
        <p:sp>
          <p:nvSpPr>
            <p:cNvPr id="70" name="Freeform 69">
              <a:extLst>
                <a:ext uri="{FF2B5EF4-FFF2-40B4-BE49-F238E27FC236}">
                  <a16:creationId xmlns:a16="http://schemas.microsoft.com/office/drawing/2014/main" id="{D486E55D-4B80-274F-99E6-BABA94DA8534}"/>
                </a:ext>
              </a:extLst>
            </p:cNvPr>
            <p:cNvSpPr/>
            <p:nvPr userDrawn="1"/>
          </p:nvSpPr>
          <p:spPr>
            <a:xfrm>
              <a:off x="5994086" y="774416"/>
              <a:ext cx="102958" cy="105653"/>
            </a:xfrm>
            <a:custGeom>
              <a:avLst/>
              <a:gdLst>
                <a:gd name="connsiteX0" fmla="*/ 52827 w 102958"/>
                <a:gd name="connsiteY0" fmla="*/ 87056 h 105653"/>
                <a:gd name="connsiteX1" fmla="*/ 80588 w 102958"/>
                <a:gd name="connsiteY1" fmla="*/ 67650 h 105653"/>
                <a:gd name="connsiteX2" fmla="*/ 102958 w 102958"/>
                <a:gd name="connsiteY2" fmla="*/ 67650 h 105653"/>
                <a:gd name="connsiteX3" fmla="*/ 53096 w 102958"/>
                <a:gd name="connsiteY3" fmla="*/ 105653 h 105653"/>
                <a:gd name="connsiteX4" fmla="*/ 0 w 102958"/>
                <a:gd name="connsiteY4" fmla="*/ 52827 h 105653"/>
                <a:gd name="connsiteX5" fmla="*/ 53096 w 102958"/>
                <a:gd name="connsiteY5" fmla="*/ 0 h 105653"/>
                <a:gd name="connsiteX6" fmla="*/ 102958 w 102958"/>
                <a:gd name="connsiteY6" fmla="*/ 38003 h 105653"/>
                <a:gd name="connsiteX7" fmla="*/ 80588 w 102958"/>
                <a:gd name="connsiteY7" fmla="*/ 38003 h 105653"/>
                <a:gd name="connsiteX8" fmla="*/ 52827 w 102958"/>
                <a:gd name="connsiteY8" fmla="*/ 18597 h 105653"/>
                <a:gd name="connsiteX9" fmla="*/ 20753 w 102958"/>
                <a:gd name="connsiteY9" fmla="*/ 52827 h 105653"/>
                <a:gd name="connsiteX10" fmla="*/ 52827 w 102958"/>
                <a:gd name="connsiteY10" fmla="*/ 87056 h 105653"/>
                <a:gd name="connsiteX11" fmla="*/ 52827 w 102958"/>
                <a:gd name="connsiteY11" fmla="*/ 87056 h 105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958" h="105653">
                  <a:moveTo>
                    <a:pt x="52827" y="87056"/>
                  </a:moveTo>
                  <a:cubicBezTo>
                    <a:pt x="66303" y="87056"/>
                    <a:pt x="76814" y="79779"/>
                    <a:pt x="80588" y="67650"/>
                  </a:cubicBezTo>
                  <a:lnTo>
                    <a:pt x="102958" y="67650"/>
                  </a:lnTo>
                  <a:cubicBezTo>
                    <a:pt x="97029" y="91638"/>
                    <a:pt x="76006" y="105653"/>
                    <a:pt x="53096" y="105653"/>
                  </a:cubicBezTo>
                  <a:cubicBezTo>
                    <a:pt x="23179" y="105653"/>
                    <a:pt x="0" y="83552"/>
                    <a:pt x="0" y="52827"/>
                  </a:cubicBezTo>
                  <a:cubicBezTo>
                    <a:pt x="0" y="22101"/>
                    <a:pt x="23179" y="0"/>
                    <a:pt x="53096" y="0"/>
                  </a:cubicBezTo>
                  <a:cubicBezTo>
                    <a:pt x="76006" y="0"/>
                    <a:pt x="97029" y="14015"/>
                    <a:pt x="102958" y="38003"/>
                  </a:cubicBezTo>
                  <a:lnTo>
                    <a:pt x="80588" y="38003"/>
                  </a:lnTo>
                  <a:cubicBezTo>
                    <a:pt x="76814" y="25874"/>
                    <a:pt x="66303" y="18597"/>
                    <a:pt x="52827" y="18597"/>
                  </a:cubicBezTo>
                  <a:cubicBezTo>
                    <a:pt x="33690" y="18597"/>
                    <a:pt x="20753" y="33151"/>
                    <a:pt x="20753" y="52827"/>
                  </a:cubicBezTo>
                  <a:cubicBezTo>
                    <a:pt x="20753" y="72502"/>
                    <a:pt x="33690" y="87056"/>
                    <a:pt x="52827" y="87056"/>
                  </a:cubicBezTo>
                  <a:lnTo>
                    <a:pt x="52827" y="87056"/>
                  </a:lnTo>
                  <a:close/>
                </a:path>
              </a:pathLst>
            </a:custGeom>
            <a:solidFill>
              <a:srgbClr val="FFFFFF"/>
            </a:solidFill>
            <a:ln w="2684" cap="flat">
              <a:noFill/>
              <a:prstDash val="solid"/>
              <a:miter/>
            </a:ln>
          </p:spPr>
          <p:txBody>
            <a:bodyPr rtlCol="0" anchor="ctr"/>
            <a:lstStyle/>
            <a:p>
              <a:endParaRPr lang="en-US" dirty="0"/>
            </a:p>
          </p:txBody>
        </p:sp>
        <p:sp>
          <p:nvSpPr>
            <p:cNvPr id="71" name="Freeform 70">
              <a:extLst>
                <a:ext uri="{FF2B5EF4-FFF2-40B4-BE49-F238E27FC236}">
                  <a16:creationId xmlns:a16="http://schemas.microsoft.com/office/drawing/2014/main" id="{69E17B46-8503-7943-C6C8-68A3A63DD71D}"/>
                </a:ext>
              </a:extLst>
            </p:cNvPr>
            <p:cNvSpPr/>
            <p:nvPr userDrawn="1"/>
          </p:nvSpPr>
          <p:spPr>
            <a:xfrm>
              <a:off x="6108364" y="776572"/>
              <a:ext cx="18866" cy="101879"/>
            </a:xfrm>
            <a:custGeom>
              <a:avLst/>
              <a:gdLst>
                <a:gd name="connsiteX0" fmla="*/ 18867 w 18866"/>
                <a:gd name="connsiteY0" fmla="*/ 101880 h 101879"/>
                <a:gd name="connsiteX1" fmla="*/ 0 w 18866"/>
                <a:gd name="connsiteY1" fmla="*/ 101880 h 101879"/>
                <a:gd name="connsiteX2" fmla="*/ 0 w 18866"/>
                <a:gd name="connsiteY2" fmla="*/ 0 h 101879"/>
                <a:gd name="connsiteX3" fmla="*/ 18867 w 18866"/>
                <a:gd name="connsiteY3" fmla="*/ 0 h 101879"/>
                <a:gd name="connsiteX4" fmla="*/ 18867 w 18866"/>
                <a:gd name="connsiteY4" fmla="*/ 101880 h 101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66" h="101879">
                  <a:moveTo>
                    <a:pt x="18867" y="101880"/>
                  </a:moveTo>
                  <a:lnTo>
                    <a:pt x="0" y="101880"/>
                  </a:lnTo>
                  <a:lnTo>
                    <a:pt x="0" y="0"/>
                  </a:lnTo>
                  <a:lnTo>
                    <a:pt x="18867" y="0"/>
                  </a:lnTo>
                  <a:lnTo>
                    <a:pt x="18867" y="101880"/>
                  </a:lnTo>
                  <a:close/>
                </a:path>
              </a:pathLst>
            </a:custGeom>
            <a:solidFill>
              <a:srgbClr val="FFFFFF"/>
            </a:solidFill>
            <a:ln w="2684" cap="flat">
              <a:noFill/>
              <a:prstDash val="solid"/>
              <a:miter/>
            </a:ln>
          </p:spPr>
          <p:txBody>
            <a:bodyPr rtlCol="0" anchor="ctr"/>
            <a:lstStyle/>
            <a:p>
              <a:endParaRPr lang="en-US" dirty="0"/>
            </a:p>
          </p:txBody>
        </p:sp>
        <p:sp>
          <p:nvSpPr>
            <p:cNvPr id="72" name="Freeform 71">
              <a:extLst>
                <a:ext uri="{FF2B5EF4-FFF2-40B4-BE49-F238E27FC236}">
                  <a16:creationId xmlns:a16="http://schemas.microsoft.com/office/drawing/2014/main" id="{C6BA4EA3-0B98-110E-E54F-18E0077C4698}"/>
                </a:ext>
              </a:extLst>
            </p:cNvPr>
            <p:cNvSpPr/>
            <p:nvPr userDrawn="1"/>
          </p:nvSpPr>
          <p:spPr>
            <a:xfrm>
              <a:off x="6138551"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dirty="0"/>
            </a:p>
          </p:txBody>
        </p:sp>
        <p:sp>
          <p:nvSpPr>
            <p:cNvPr id="73" name="Freeform 72">
              <a:extLst>
                <a:ext uri="{FF2B5EF4-FFF2-40B4-BE49-F238E27FC236}">
                  <a16:creationId xmlns:a16="http://schemas.microsoft.com/office/drawing/2014/main" id="{7C1EADF2-61C3-E922-D235-EA8E1B792614}"/>
                </a:ext>
              </a:extLst>
            </p:cNvPr>
            <p:cNvSpPr/>
            <p:nvPr userDrawn="1"/>
          </p:nvSpPr>
          <p:spPr>
            <a:xfrm>
              <a:off x="6215096" y="810532"/>
              <a:ext cx="40967" cy="67919"/>
            </a:xfrm>
            <a:custGeom>
              <a:avLst/>
              <a:gdLst>
                <a:gd name="connsiteX0" fmla="*/ 40968 w 40967"/>
                <a:gd name="connsiteY0" fmla="*/ 19945 h 67919"/>
                <a:gd name="connsiteX1" fmla="*/ 32882 w 40967"/>
                <a:gd name="connsiteY1" fmla="*/ 19945 h 67919"/>
                <a:gd name="connsiteX2" fmla="*/ 18867 w 40967"/>
                <a:gd name="connsiteY2" fmla="*/ 36116 h 67919"/>
                <a:gd name="connsiteX3" fmla="*/ 18867 w 40967"/>
                <a:gd name="connsiteY3" fmla="*/ 67920 h 67919"/>
                <a:gd name="connsiteX4" fmla="*/ 0 w 40967"/>
                <a:gd name="connsiteY4" fmla="*/ 67920 h 67919"/>
                <a:gd name="connsiteX5" fmla="*/ 0 w 40967"/>
                <a:gd name="connsiteY5" fmla="*/ 1078 h 67919"/>
                <a:gd name="connsiteX6" fmla="*/ 18328 w 40967"/>
                <a:gd name="connsiteY6" fmla="*/ 1078 h 67919"/>
                <a:gd name="connsiteX7" fmla="*/ 18328 w 40967"/>
                <a:gd name="connsiteY7" fmla="*/ 11590 h 67919"/>
                <a:gd name="connsiteX8" fmla="*/ 35577 w 40967"/>
                <a:gd name="connsiteY8" fmla="*/ 0 h 67919"/>
                <a:gd name="connsiteX9" fmla="*/ 40698 w 40967"/>
                <a:gd name="connsiteY9" fmla="*/ 539 h 67919"/>
                <a:gd name="connsiteX10" fmla="*/ 40968 w 40967"/>
                <a:gd name="connsiteY10" fmla="*/ 19945 h 67919"/>
                <a:gd name="connsiteX11" fmla="*/ 40968 w 40967"/>
                <a:gd name="connsiteY11" fmla="*/ 19945 h 67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967" h="67919">
                  <a:moveTo>
                    <a:pt x="40968" y="19945"/>
                  </a:moveTo>
                  <a:lnTo>
                    <a:pt x="32882" y="19945"/>
                  </a:lnTo>
                  <a:cubicBezTo>
                    <a:pt x="23179" y="19945"/>
                    <a:pt x="18867" y="24527"/>
                    <a:pt x="18867" y="36116"/>
                  </a:cubicBezTo>
                  <a:lnTo>
                    <a:pt x="18867" y="67920"/>
                  </a:lnTo>
                  <a:lnTo>
                    <a:pt x="0" y="67920"/>
                  </a:lnTo>
                  <a:lnTo>
                    <a:pt x="0" y="1078"/>
                  </a:lnTo>
                  <a:lnTo>
                    <a:pt x="18328" y="1078"/>
                  </a:lnTo>
                  <a:lnTo>
                    <a:pt x="18328" y="11590"/>
                  </a:lnTo>
                  <a:cubicBezTo>
                    <a:pt x="21023" y="4582"/>
                    <a:pt x="27222" y="0"/>
                    <a:pt x="35577" y="0"/>
                  </a:cubicBezTo>
                  <a:cubicBezTo>
                    <a:pt x="37464" y="0"/>
                    <a:pt x="39081" y="270"/>
                    <a:pt x="40698" y="539"/>
                  </a:cubicBezTo>
                  <a:lnTo>
                    <a:pt x="40968" y="19945"/>
                  </a:lnTo>
                  <a:lnTo>
                    <a:pt x="40968" y="19945"/>
                  </a:lnTo>
                  <a:close/>
                </a:path>
              </a:pathLst>
            </a:custGeom>
            <a:solidFill>
              <a:srgbClr val="FFFFFF"/>
            </a:solidFill>
            <a:ln w="2684" cap="flat">
              <a:noFill/>
              <a:prstDash val="solid"/>
              <a:miter/>
            </a:ln>
          </p:spPr>
          <p:txBody>
            <a:bodyPr rtlCol="0" anchor="ctr"/>
            <a:lstStyle/>
            <a:p>
              <a:endParaRPr lang="en-US" dirty="0"/>
            </a:p>
          </p:txBody>
        </p:sp>
        <p:sp>
          <p:nvSpPr>
            <p:cNvPr id="74" name="Freeform 73">
              <a:extLst>
                <a:ext uri="{FF2B5EF4-FFF2-40B4-BE49-F238E27FC236}">
                  <a16:creationId xmlns:a16="http://schemas.microsoft.com/office/drawing/2014/main" id="{75AE0ABE-0302-3A09-0DBB-C2EF541A8210}"/>
                </a:ext>
              </a:extLst>
            </p:cNvPr>
            <p:cNvSpPr/>
            <p:nvPr userDrawn="1"/>
          </p:nvSpPr>
          <p:spPr>
            <a:xfrm>
              <a:off x="6261184" y="776572"/>
              <a:ext cx="30186" cy="101879"/>
            </a:xfrm>
            <a:custGeom>
              <a:avLst/>
              <a:gdLst>
                <a:gd name="connsiteX0" fmla="*/ 28300 w 30186"/>
                <a:gd name="connsiteY0" fmla="*/ 101880 h 101879"/>
                <a:gd name="connsiteX1" fmla="*/ 9433 w 30186"/>
                <a:gd name="connsiteY1" fmla="*/ 101880 h 101879"/>
                <a:gd name="connsiteX2" fmla="*/ 9433 w 30186"/>
                <a:gd name="connsiteY2" fmla="*/ 51209 h 101879"/>
                <a:gd name="connsiteX3" fmla="*/ 0 w 30186"/>
                <a:gd name="connsiteY3" fmla="*/ 51209 h 101879"/>
                <a:gd name="connsiteX4" fmla="*/ 0 w 30186"/>
                <a:gd name="connsiteY4" fmla="*/ 35308 h 101879"/>
                <a:gd name="connsiteX5" fmla="*/ 28300 w 30186"/>
                <a:gd name="connsiteY5" fmla="*/ 35308 h 101879"/>
                <a:gd name="connsiteX6" fmla="*/ 28300 w 30186"/>
                <a:gd name="connsiteY6" fmla="*/ 101880 h 101879"/>
                <a:gd name="connsiteX7" fmla="*/ 28300 w 30186"/>
                <a:gd name="connsiteY7" fmla="*/ 101880 h 101879"/>
                <a:gd name="connsiteX8" fmla="*/ 18058 w 30186"/>
                <a:gd name="connsiteY8" fmla="*/ 0 h 101879"/>
                <a:gd name="connsiteX9" fmla="*/ 30187 w 30186"/>
                <a:gd name="connsiteY9" fmla="*/ 12129 h 101879"/>
                <a:gd name="connsiteX10" fmla="*/ 18058 w 30186"/>
                <a:gd name="connsiteY10" fmla="*/ 24257 h 101879"/>
                <a:gd name="connsiteX11" fmla="*/ 5929 w 30186"/>
                <a:gd name="connsiteY11" fmla="*/ 12129 h 101879"/>
                <a:gd name="connsiteX12" fmla="*/ 18058 w 30186"/>
                <a:gd name="connsiteY12" fmla="*/ 0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186" h="101879">
                  <a:moveTo>
                    <a:pt x="28300" y="101880"/>
                  </a:moveTo>
                  <a:lnTo>
                    <a:pt x="9433" y="101880"/>
                  </a:lnTo>
                  <a:lnTo>
                    <a:pt x="9433" y="51209"/>
                  </a:lnTo>
                  <a:lnTo>
                    <a:pt x="0" y="51209"/>
                  </a:lnTo>
                  <a:lnTo>
                    <a:pt x="0" y="35308"/>
                  </a:lnTo>
                  <a:lnTo>
                    <a:pt x="28300" y="35308"/>
                  </a:lnTo>
                  <a:lnTo>
                    <a:pt x="28300" y="101880"/>
                  </a:lnTo>
                  <a:lnTo>
                    <a:pt x="28300" y="101880"/>
                  </a:lnTo>
                  <a:close/>
                  <a:moveTo>
                    <a:pt x="18058" y="0"/>
                  </a:moveTo>
                  <a:cubicBezTo>
                    <a:pt x="24796" y="0"/>
                    <a:pt x="30187" y="5390"/>
                    <a:pt x="30187" y="12129"/>
                  </a:cubicBezTo>
                  <a:cubicBezTo>
                    <a:pt x="30187" y="18867"/>
                    <a:pt x="24796" y="24257"/>
                    <a:pt x="18058" y="24257"/>
                  </a:cubicBezTo>
                  <a:cubicBezTo>
                    <a:pt x="11320" y="24257"/>
                    <a:pt x="5929" y="18867"/>
                    <a:pt x="5929" y="12129"/>
                  </a:cubicBezTo>
                  <a:cubicBezTo>
                    <a:pt x="5929" y="5390"/>
                    <a:pt x="11320" y="0"/>
                    <a:pt x="18058" y="0"/>
                  </a:cubicBezTo>
                  <a:close/>
                </a:path>
              </a:pathLst>
            </a:custGeom>
            <a:solidFill>
              <a:srgbClr val="FFFFFF"/>
            </a:solidFill>
            <a:ln w="2684" cap="flat">
              <a:noFill/>
              <a:prstDash val="solid"/>
              <a:miter/>
            </a:ln>
          </p:spPr>
          <p:txBody>
            <a:bodyPr rtlCol="0" anchor="ctr"/>
            <a:lstStyle/>
            <a:p>
              <a:endParaRPr lang="en-US" dirty="0"/>
            </a:p>
          </p:txBody>
        </p:sp>
        <p:sp>
          <p:nvSpPr>
            <p:cNvPr id="75" name="Freeform 74">
              <a:extLst>
                <a:ext uri="{FF2B5EF4-FFF2-40B4-BE49-F238E27FC236}">
                  <a16:creationId xmlns:a16="http://schemas.microsoft.com/office/drawing/2014/main" id="{D8C0BA0F-FAFE-19CB-BF2B-186E3B53B19A}"/>
                </a:ext>
              </a:extLst>
            </p:cNvPr>
            <p:cNvSpPr/>
            <p:nvPr userDrawn="1"/>
          </p:nvSpPr>
          <p:spPr>
            <a:xfrm>
              <a:off x="6299456" y="811610"/>
              <a:ext cx="69806" cy="66841"/>
            </a:xfrm>
            <a:custGeom>
              <a:avLst/>
              <a:gdLst>
                <a:gd name="connsiteX0" fmla="*/ 34769 w 69806"/>
                <a:gd name="connsiteY0" fmla="*/ 46358 h 66841"/>
                <a:gd name="connsiteX1" fmla="*/ 49862 w 69806"/>
                <a:gd name="connsiteY1" fmla="*/ 0 h 66841"/>
                <a:gd name="connsiteX2" fmla="*/ 69807 w 69806"/>
                <a:gd name="connsiteY2" fmla="*/ 0 h 66841"/>
                <a:gd name="connsiteX3" fmla="*/ 46089 w 69806"/>
                <a:gd name="connsiteY3" fmla="*/ 66842 h 66841"/>
                <a:gd name="connsiteX4" fmla="*/ 22640 w 69806"/>
                <a:gd name="connsiteY4" fmla="*/ 66842 h 66841"/>
                <a:gd name="connsiteX5" fmla="*/ 0 w 69806"/>
                <a:gd name="connsiteY5" fmla="*/ 0 h 66841"/>
                <a:gd name="connsiteX6" fmla="*/ 20484 w 69806"/>
                <a:gd name="connsiteY6" fmla="*/ 0 h 66841"/>
                <a:gd name="connsiteX7" fmla="*/ 34769 w 69806"/>
                <a:gd name="connsiteY7" fmla="*/ 46358 h 66841"/>
                <a:gd name="connsiteX8" fmla="*/ 34769 w 69806"/>
                <a:gd name="connsiteY8" fmla="*/ 46358 h 6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806" h="66841">
                  <a:moveTo>
                    <a:pt x="34769" y="46358"/>
                  </a:moveTo>
                  <a:lnTo>
                    <a:pt x="49862" y="0"/>
                  </a:lnTo>
                  <a:lnTo>
                    <a:pt x="69807" y="0"/>
                  </a:lnTo>
                  <a:lnTo>
                    <a:pt x="46089" y="66842"/>
                  </a:lnTo>
                  <a:lnTo>
                    <a:pt x="22640" y="66842"/>
                  </a:lnTo>
                  <a:lnTo>
                    <a:pt x="0" y="0"/>
                  </a:lnTo>
                  <a:lnTo>
                    <a:pt x="20484" y="0"/>
                  </a:lnTo>
                  <a:lnTo>
                    <a:pt x="34769" y="46358"/>
                  </a:lnTo>
                  <a:lnTo>
                    <a:pt x="34769" y="46358"/>
                  </a:lnTo>
                  <a:close/>
                </a:path>
              </a:pathLst>
            </a:custGeom>
            <a:solidFill>
              <a:srgbClr val="FFFFFF"/>
            </a:solidFill>
            <a:ln w="2684" cap="flat">
              <a:noFill/>
              <a:prstDash val="solid"/>
              <a:miter/>
            </a:ln>
          </p:spPr>
          <p:txBody>
            <a:bodyPr rtlCol="0" anchor="ctr"/>
            <a:lstStyle/>
            <a:p>
              <a:endParaRPr lang="en-US" dirty="0"/>
            </a:p>
          </p:txBody>
        </p:sp>
        <p:sp>
          <p:nvSpPr>
            <p:cNvPr id="76" name="Freeform 75">
              <a:extLst>
                <a:ext uri="{FF2B5EF4-FFF2-40B4-BE49-F238E27FC236}">
                  <a16:creationId xmlns:a16="http://schemas.microsoft.com/office/drawing/2014/main" id="{39896063-93BB-31AD-0612-339E427DC69D}"/>
                </a:ext>
              </a:extLst>
            </p:cNvPr>
            <p:cNvSpPr/>
            <p:nvPr userDrawn="1"/>
          </p:nvSpPr>
          <p:spPr>
            <a:xfrm>
              <a:off x="6372497"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dirty="0"/>
            </a:p>
          </p:txBody>
        </p:sp>
        <p:sp>
          <p:nvSpPr>
            <p:cNvPr id="77" name="Freeform 76">
              <a:extLst>
                <a:ext uri="{FF2B5EF4-FFF2-40B4-BE49-F238E27FC236}">
                  <a16:creationId xmlns:a16="http://schemas.microsoft.com/office/drawing/2014/main" id="{3163EC64-762D-8B6A-E3E5-530456F05E01}"/>
                </a:ext>
              </a:extLst>
            </p:cNvPr>
            <p:cNvSpPr/>
            <p:nvPr userDrawn="1"/>
          </p:nvSpPr>
          <p:spPr>
            <a:xfrm>
              <a:off x="6443113" y="786005"/>
              <a:ext cx="44471" cy="92985"/>
            </a:xfrm>
            <a:custGeom>
              <a:avLst/>
              <a:gdLst>
                <a:gd name="connsiteX0" fmla="*/ 29648 w 44471"/>
                <a:gd name="connsiteY0" fmla="*/ 269 h 92985"/>
                <a:gd name="connsiteX1" fmla="*/ 29648 w 44471"/>
                <a:gd name="connsiteY1" fmla="*/ 25605 h 92985"/>
                <a:gd name="connsiteX2" fmla="*/ 44202 w 44471"/>
                <a:gd name="connsiteY2" fmla="*/ 25605 h 92985"/>
                <a:gd name="connsiteX3" fmla="*/ 44202 w 44471"/>
                <a:gd name="connsiteY3" fmla="*/ 41507 h 92985"/>
                <a:gd name="connsiteX4" fmla="*/ 29648 w 44471"/>
                <a:gd name="connsiteY4" fmla="*/ 41507 h 92985"/>
                <a:gd name="connsiteX5" fmla="*/ 29648 w 44471"/>
                <a:gd name="connsiteY5" fmla="*/ 71693 h 92985"/>
                <a:gd name="connsiteX6" fmla="*/ 35847 w 44471"/>
                <a:gd name="connsiteY6" fmla="*/ 76545 h 92985"/>
                <a:gd name="connsiteX7" fmla="*/ 44471 w 44471"/>
                <a:gd name="connsiteY7" fmla="*/ 76006 h 92985"/>
                <a:gd name="connsiteX8" fmla="*/ 44471 w 44471"/>
                <a:gd name="connsiteY8" fmla="*/ 92177 h 92985"/>
                <a:gd name="connsiteX9" fmla="*/ 29648 w 44471"/>
                <a:gd name="connsiteY9" fmla="*/ 92985 h 92985"/>
                <a:gd name="connsiteX10" fmla="*/ 10511 w 44471"/>
                <a:gd name="connsiteY10" fmla="*/ 77892 h 92985"/>
                <a:gd name="connsiteX11" fmla="*/ 10511 w 44471"/>
                <a:gd name="connsiteY11" fmla="*/ 41237 h 92985"/>
                <a:gd name="connsiteX12" fmla="*/ 0 w 44471"/>
                <a:gd name="connsiteY12" fmla="*/ 41237 h 92985"/>
                <a:gd name="connsiteX13" fmla="*/ 0 w 44471"/>
                <a:gd name="connsiteY13" fmla="*/ 25335 h 92985"/>
                <a:gd name="connsiteX14" fmla="*/ 10511 w 44471"/>
                <a:gd name="connsiteY14" fmla="*/ 25335 h 92985"/>
                <a:gd name="connsiteX15" fmla="*/ 10511 w 44471"/>
                <a:gd name="connsiteY15" fmla="*/ 0 h 92985"/>
                <a:gd name="connsiteX16" fmla="*/ 29648 w 44471"/>
                <a:gd name="connsiteY16" fmla="*/ 269 h 92985"/>
                <a:gd name="connsiteX17" fmla="*/ 29648 w 44471"/>
                <a:gd name="connsiteY17" fmla="*/ 269 h 92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4471" h="92985">
                  <a:moveTo>
                    <a:pt x="29648" y="269"/>
                  </a:moveTo>
                  <a:lnTo>
                    <a:pt x="29648" y="25605"/>
                  </a:lnTo>
                  <a:lnTo>
                    <a:pt x="44202" y="25605"/>
                  </a:lnTo>
                  <a:lnTo>
                    <a:pt x="44202" y="41507"/>
                  </a:lnTo>
                  <a:lnTo>
                    <a:pt x="29648" y="41507"/>
                  </a:lnTo>
                  <a:lnTo>
                    <a:pt x="29648" y="71693"/>
                  </a:lnTo>
                  <a:cubicBezTo>
                    <a:pt x="29648" y="76006"/>
                    <a:pt x="33151" y="76545"/>
                    <a:pt x="35847" y="76545"/>
                  </a:cubicBezTo>
                  <a:cubicBezTo>
                    <a:pt x="40698" y="76545"/>
                    <a:pt x="44471" y="76006"/>
                    <a:pt x="44471" y="76006"/>
                  </a:cubicBezTo>
                  <a:lnTo>
                    <a:pt x="44471" y="92177"/>
                  </a:lnTo>
                  <a:cubicBezTo>
                    <a:pt x="44471" y="92177"/>
                    <a:pt x="35308" y="92985"/>
                    <a:pt x="29648" y="92985"/>
                  </a:cubicBezTo>
                  <a:cubicBezTo>
                    <a:pt x="20214" y="92985"/>
                    <a:pt x="10511" y="91368"/>
                    <a:pt x="10511" y="77892"/>
                  </a:cubicBezTo>
                  <a:lnTo>
                    <a:pt x="10511" y="41237"/>
                  </a:lnTo>
                  <a:lnTo>
                    <a:pt x="0" y="41237"/>
                  </a:lnTo>
                  <a:lnTo>
                    <a:pt x="0" y="25335"/>
                  </a:lnTo>
                  <a:lnTo>
                    <a:pt x="10511" y="25335"/>
                  </a:lnTo>
                  <a:lnTo>
                    <a:pt x="10511" y="0"/>
                  </a:lnTo>
                  <a:lnTo>
                    <a:pt x="29648" y="269"/>
                  </a:lnTo>
                  <a:lnTo>
                    <a:pt x="29648" y="269"/>
                  </a:lnTo>
                  <a:close/>
                </a:path>
              </a:pathLst>
            </a:custGeom>
            <a:solidFill>
              <a:srgbClr val="FFFFFF"/>
            </a:solidFill>
            <a:ln w="2684" cap="flat">
              <a:noFill/>
              <a:prstDash val="solid"/>
              <a:miter/>
            </a:ln>
          </p:spPr>
          <p:txBody>
            <a:bodyPr rtlCol="0" anchor="ctr"/>
            <a:lstStyle/>
            <a:p>
              <a:endParaRPr lang="en-US" dirty="0"/>
            </a:p>
          </p:txBody>
        </p:sp>
        <p:sp>
          <p:nvSpPr>
            <p:cNvPr id="78" name="Freeform 77">
              <a:extLst>
                <a:ext uri="{FF2B5EF4-FFF2-40B4-BE49-F238E27FC236}">
                  <a16:creationId xmlns:a16="http://schemas.microsoft.com/office/drawing/2014/main" id="{0141A264-49D6-B007-4AEC-7B46028E8A71}"/>
                </a:ext>
              </a:extLst>
            </p:cNvPr>
            <p:cNvSpPr/>
            <p:nvPr userDrawn="1"/>
          </p:nvSpPr>
          <p:spPr>
            <a:xfrm>
              <a:off x="6496209" y="810532"/>
              <a:ext cx="69806" cy="70076"/>
            </a:xfrm>
            <a:custGeom>
              <a:avLst/>
              <a:gdLst>
                <a:gd name="connsiteX0" fmla="*/ 69537 w 69806"/>
                <a:gd name="connsiteY0" fmla="*/ 40159 h 70076"/>
                <a:gd name="connsiteX1" fmla="*/ 19945 w 69806"/>
                <a:gd name="connsiteY1" fmla="*/ 40159 h 70076"/>
                <a:gd name="connsiteX2" fmla="*/ 35308 w 69806"/>
                <a:gd name="connsiteY2" fmla="*/ 53635 h 70076"/>
                <a:gd name="connsiteX3" fmla="*/ 48784 w 69806"/>
                <a:gd name="connsiteY3" fmla="*/ 46897 h 70076"/>
                <a:gd name="connsiteX4" fmla="*/ 68459 w 69806"/>
                <a:gd name="connsiteY4" fmla="*/ 49053 h 70076"/>
                <a:gd name="connsiteX5" fmla="*/ 35038 w 69806"/>
                <a:gd name="connsiteY5" fmla="*/ 70076 h 70076"/>
                <a:gd name="connsiteX6" fmla="*/ 0 w 69806"/>
                <a:gd name="connsiteY6" fmla="*/ 35038 h 70076"/>
                <a:gd name="connsiteX7" fmla="*/ 34769 w 69806"/>
                <a:gd name="connsiteY7" fmla="*/ 0 h 70076"/>
                <a:gd name="connsiteX8" fmla="*/ 69807 w 69806"/>
                <a:gd name="connsiteY8" fmla="*/ 39889 h 70076"/>
                <a:gd name="connsiteX9" fmla="*/ 69537 w 69806"/>
                <a:gd name="connsiteY9" fmla="*/ 40159 h 70076"/>
                <a:gd name="connsiteX10" fmla="*/ 69537 w 69806"/>
                <a:gd name="connsiteY10" fmla="*/ 40159 h 70076"/>
                <a:gd name="connsiteX11" fmla="*/ 19406 w 69806"/>
                <a:gd name="connsiteY11" fmla="*/ 27491 h 70076"/>
                <a:gd name="connsiteX12" fmla="*/ 49323 w 69806"/>
                <a:gd name="connsiteY12" fmla="*/ 27491 h 70076"/>
                <a:gd name="connsiteX13" fmla="*/ 34499 w 69806"/>
                <a:gd name="connsiteY13" fmla="*/ 15363 h 70076"/>
                <a:gd name="connsiteX14" fmla="*/ 19406 w 69806"/>
                <a:gd name="connsiteY14" fmla="*/ 2749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9806" h="70076">
                  <a:moveTo>
                    <a:pt x="69537" y="40159"/>
                  </a:moveTo>
                  <a:lnTo>
                    <a:pt x="19945" y="40159"/>
                  </a:lnTo>
                  <a:cubicBezTo>
                    <a:pt x="21023" y="47436"/>
                    <a:pt x="26683" y="53635"/>
                    <a:pt x="35308" y="53635"/>
                  </a:cubicBezTo>
                  <a:cubicBezTo>
                    <a:pt x="40968" y="53635"/>
                    <a:pt x="46089" y="51209"/>
                    <a:pt x="48784" y="46897"/>
                  </a:cubicBezTo>
                  <a:lnTo>
                    <a:pt x="68459" y="49053"/>
                  </a:lnTo>
                  <a:cubicBezTo>
                    <a:pt x="62530" y="63338"/>
                    <a:pt x="49862" y="70076"/>
                    <a:pt x="35038" y="70076"/>
                  </a:cubicBezTo>
                  <a:cubicBezTo>
                    <a:pt x="15093" y="70076"/>
                    <a:pt x="0" y="55252"/>
                    <a:pt x="0" y="35038"/>
                  </a:cubicBezTo>
                  <a:cubicBezTo>
                    <a:pt x="0" y="14824"/>
                    <a:pt x="14824" y="0"/>
                    <a:pt x="34769" y="0"/>
                  </a:cubicBezTo>
                  <a:cubicBezTo>
                    <a:pt x="53096" y="0"/>
                    <a:pt x="69807" y="11859"/>
                    <a:pt x="69807" y="39889"/>
                  </a:cubicBezTo>
                  <a:lnTo>
                    <a:pt x="69537" y="40159"/>
                  </a:lnTo>
                  <a:lnTo>
                    <a:pt x="69537" y="40159"/>
                  </a:lnTo>
                  <a:close/>
                  <a:moveTo>
                    <a:pt x="19406" y="27491"/>
                  </a:moveTo>
                  <a:lnTo>
                    <a:pt x="49323" y="27491"/>
                  </a:lnTo>
                  <a:cubicBezTo>
                    <a:pt x="48245" y="20753"/>
                    <a:pt x="42585" y="15363"/>
                    <a:pt x="34499" y="15363"/>
                  </a:cubicBezTo>
                  <a:cubicBezTo>
                    <a:pt x="26683" y="15093"/>
                    <a:pt x="21023" y="20214"/>
                    <a:pt x="19406" y="27491"/>
                  </a:cubicBezTo>
                  <a:close/>
                </a:path>
              </a:pathLst>
            </a:custGeom>
            <a:solidFill>
              <a:srgbClr val="FFFFFF"/>
            </a:solidFill>
            <a:ln w="2684" cap="flat">
              <a:noFill/>
              <a:prstDash val="solid"/>
              <a:miter/>
            </a:ln>
          </p:spPr>
          <p:txBody>
            <a:bodyPr rtlCol="0" anchor="ctr"/>
            <a:lstStyle/>
            <a:p>
              <a:endParaRPr lang="en-US" dirty="0"/>
            </a:p>
          </p:txBody>
        </p:sp>
        <p:sp>
          <p:nvSpPr>
            <p:cNvPr id="79" name="Freeform 78">
              <a:extLst>
                <a:ext uri="{FF2B5EF4-FFF2-40B4-BE49-F238E27FC236}">
                  <a16:creationId xmlns:a16="http://schemas.microsoft.com/office/drawing/2014/main" id="{8722AFB1-37DC-DF02-3DCB-E3EB4A130E98}"/>
                </a:ext>
              </a:extLst>
            </p:cNvPr>
            <p:cNvSpPr/>
            <p:nvPr userDrawn="1"/>
          </p:nvSpPr>
          <p:spPr>
            <a:xfrm>
              <a:off x="6586769" y="637325"/>
              <a:ext cx="33446" cy="35384"/>
            </a:xfrm>
            <a:custGeom>
              <a:avLst/>
              <a:gdLst>
                <a:gd name="connsiteX0" fmla="*/ 0 w 33446"/>
                <a:gd name="connsiteY0" fmla="*/ 17692 h 35384"/>
                <a:gd name="connsiteX1" fmla="*/ 4851 w 33446"/>
                <a:gd name="connsiteY1" fmla="*/ 5025 h 35384"/>
                <a:gd name="connsiteX2" fmla="*/ 28030 w 33446"/>
                <a:gd name="connsiteY2" fmla="*/ 4486 h 35384"/>
                <a:gd name="connsiteX3" fmla="*/ 28030 w 33446"/>
                <a:gd name="connsiteY3" fmla="*/ 4486 h 35384"/>
                <a:gd name="connsiteX4" fmla="*/ 28570 w 33446"/>
                <a:gd name="connsiteY4" fmla="*/ 5025 h 35384"/>
                <a:gd name="connsiteX5" fmla="*/ 33421 w 33446"/>
                <a:gd name="connsiteY5" fmla="*/ 17692 h 35384"/>
                <a:gd name="connsiteX6" fmla="*/ 28570 w 33446"/>
                <a:gd name="connsiteY6" fmla="*/ 30360 h 35384"/>
                <a:gd name="connsiteX7" fmla="*/ 5390 w 33446"/>
                <a:gd name="connsiteY7" fmla="*/ 30899 h 35384"/>
                <a:gd name="connsiteX8" fmla="*/ 5390 w 33446"/>
                <a:gd name="connsiteY8" fmla="*/ 30899 h 35384"/>
                <a:gd name="connsiteX9" fmla="*/ 4851 w 33446"/>
                <a:gd name="connsiteY9" fmla="*/ 30360 h 35384"/>
                <a:gd name="connsiteX10" fmla="*/ 0 w 33446"/>
                <a:gd name="connsiteY10" fmla="*/ 17692 h 35384"/>
                <a:gd name="connsiteX11" fmla="*/ 2695 w 33446"/>
                <a:gd name="connsiteY11" fmla="*/ 17692 h 35384"/>
                <a:gd name="connsiteX12" fmla="*/ 6738 w 33446"/>
                <a:gd name="connsiteY12" fmla="*/ 28204 h 35384"/>
                <a:gd name="connsiteX13" fmla="*/ 25874 w 33446"/>
                <a:gd name="connsiteY13" fmla="*/ 29012 h 35384"/>
                <a:gd name="connsiteX14" fmla="*/ 26683 w 33446"/>
                <a:gd name="connsiteY14" fmla="*/ 28204 h 35384"/>
                <a:gd name="connsiteX15" fmla="*/ 26683 w 33446"/>
                <a:gd name="connsiteY15" fmla="*/ 7181 h 35384"/>
                <a:gd name="connsiteX16" fmla="*/ 7547 w 33446"/>
                <a:gd name="connsiteY16" fmla="*/ 6642 h 35384"/>
                <a:gd name="connsiteX17" fmla="*/ 7547 w 33446"/>
                <a:gd name="connsiteY17" fmla="*/ 6642 h 35384"/>
                <a:gd name="connsiteX18" fmla="*/ 7008 w 33446"/>
                <a:gd name="connsiteY18" fmla="*/ 7181 h 35384"/>
                <a:gd name="connsiteX19" fmla="*/ 2695 w 33446"/>
                <a:gd name="connsiteY19" fmla="*/ 17692 h 35384"/>
                <a:gd name="connsiteX20" fmla="*/ 2695 w 33446"/>
                <a:gd name="connsiteY20" fmla="*/ 17692 h 35384"/>
                <a:gd name="connsiteX21" fmla="*/ 2695 w 33446"/>
                <a:gd name="connsiteY21" fmla="*/ 17692 h 35384"/>
                <a:gd name="connsiteX22" fmla="*/ 13476 w 33446"/>
                <a:gd name="connsiteY22" fmla="*/ 19579 h 35384"/>
                <a:gd name="connsiteX23" fmla="*/ 13476 w 33446"/>
                <a:gd name="connsiteY23" fmla="*/ 27665 h 35384"/>
                <a:gd name="connsiteX24" fmla="*/ 9703 w 33446"/>
                <a:gd name="connsiteY24" fmla="*/ 27665 h 35384"/>
                <a:gd name="connsiteX25" fmla="*/ 9703 w 33446"/>
                <a:gd name="connsiteY25" fmla="*/ 7450 h 35384"/>
                <a:gd name="connsiteX26" fmla="*/ 16441 w 33446"/>
                <a:gd name="connsiteY26" fmla="*/ 7450 h 35384"/>
                <a:gd name="connsiteX27" fmla="*/ 22101 w 33446"/>
                <a:gd name="connsiteY27" fmla="*/ 9068 h 35384"/>
                <a:gd name="connsiteX28" fmla="*/ 24257 w 33446"/>
                <a:gd name="connsiteY28" fmla="*/ 13649 h 35384"/>
                <a:gd name="connsiteX29" fmla="*/ 23449 w 33446"/>
                <a:gd name="connsiteY29" fmla="*/ 16075 h 35384"/>
                <a:gd name="connsiteX30" fmla="*/ 21292 w 33446"/>
                <a:gd name="connsiteY30" fmla="*/ 17962 h 35384"/>
                <a:gd name="connsiteX31" fmla="*/ 23449 w 33446"/>
                <a:gd name="connsiteY31" fmla="*/ 19848 h 35384"/>
                <a:gd name="connsiteX32" fmla="*/ 24257 w 33446"/>
                <a:gd name="connsiteY32" fmla="*/ 22813 h 35384"/>
                <a:gd name="connsiteX33" fmla="*/ 24257 w 33446"/>
                <a:gd name="connsiteY33" fmla="*/ 24161 h 35384"/>
                <a:gd name="connsiteX34" fmla="*/ 24257 w 33446"/>
                <a:gd name="connsiteY34" fmla="*/ 25778 h 35384"/>
                <a:gd name="connsiteX35" fmla="*/ 24796 w 33446"/>
                <a:gd name="connsiteY35" fmla="*/ 27126 h 35384"/>
                <a:gd name="connsiteX36" fmla="*/ 24796 w 33446"/>
                <a:gd name="connsiteY36" fmla="*/ 27395 h 35384"/>
                <a:gd name="connsiteX37" fmla="*/ 21292 w 33446"/>
                <a:gd name="connsiteY37" fmla="*/ 27395 h 35384"/>
                <a:gd name="connsiteX38" fmla="*/ 21023 w 33446"/>
                <a:gd name="connsiteY38" fmla="*/ 26048 h 35384"/>
                <a:gd name="connsiteX39" fmla="*/ 21023 w 33446"/>
                <a:gd name="connsiteY39" fmla="*/ 22813 h 35384"/>
                <a:gd name="connsiteX40" fmla="*/ 20214 w 33446"/>
                <a:gd name="connsiteY40" fmla="*/ 20388 h 35384"/>
                <a:gd name="connsiteX41" fmla="*/ 17519 w 33446"/>
                <a:gd name="connsiteY41" fmla="*/ 19579 h 35384"/>
                <a:gd name="connsiteX42" fmla="*/ 13476 w 33446"/>
                <a:gd name="connsiteY42" fmla="*/ 19579 h 35384"/>
                <a:gd name="connsiteX43" fmla="*/ 13476 w 33446"/>
                <a:gd name="connsiteY43" fmla="*/ 19579 h 35384"/>
                <a:gd name="connsiteX44" fmla="*/ 13476 w 33446"/>
                <a:gd name="connsiteY44" fmla="*/ 16345 h 35384"/>
                <a:gd name="connsiteX45" fmla="*/ 16980 w 33446"/>
                <a:gd name="connsiteY45" fmla="*/ 16345 h 35384"/>
                <a:gd name="connsiteX46" fmla="*/ 19675 w 33446"/>
                <a:gd name="connsiteY46" fmla="*/ 15536 h 35384"/>
                <a:gd name="connsiteX47" fmla="*/ 20753 w 33446"/>
                <a:gd name="connsiteY47" fmla="*/ 13380 h 35384"/>
                <a:gd name="connsiteX48" fmla="*/ 19945 w 33446"/>
                <a:gd name="connsiteY48" fmla="*/ 10954 h 35384"/>
                <a:gd name="connsiteX49" fmla="*/ 16710 w 33446"/>
                <a:gd name="connsiteY49" fmla="*/ 10146 h 35384"/>
                <a:gd name="connsiteX50" fmla="*/ 13476 w 33446"/>
                <a:gd name="connsiteY50" fmla="*/ 10146 h 35384"/>
                <a:gd name="connsiteX51" fmla="*/ 13476 w 33446"/>
                <a:gd name="connsiteY51" fmla="*/ 16345 h 35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3446" h="35384">
                  <a:moveTo>
                    <a:pt x="0" y="17692"/>
                  </a:moveTo>
                  <a:cubicBezTo>
                    <a:pt x="0" y="13110"/>
                    <a:pt x="1617" y="8528"/>
                    <a:pt x="4851" y="5025"/>
                  </a:cubicBezTo>
                  <a:cubicBezTo>
                    <a:pt x="11050" y="-1444"/>
                    <a:pt x="21562" y="-1713"/>
                    <a:pt x="28030" y="4486"/>
                  </a:cubicBezTo>
                  <a:lnTo>
                    <a:pt x="28030" y="4486"/>
                  </a:lnTo>
                  <a:lnTo>
                    <a:pt x="28570" y="5025"/>
                  </a:lnTo>
                  <a:cubicBezTo>
                    <a:pt x="31804" y="8528"/>
                    <a:pt x="33690" y="12841"/>
                    <a:pt x="33421" y="17692"/>
                  </a:cubicBezTo>
                  <a:cubicBezTo>
                    <a:pt x="33421" y="22274"/>
                    <a:pt x="31804" y="26856"/>
                    <a:pt x="28570" y="30360"/>
                  </a:cubicBezTo>
                  <a:cubicBezTo>
                    <a:pt x="22371" y="36828"/>
                    <a:pt x="11859" y="37098"/>
                    <a:pt x="5390" y="30899"/>
                  </a:cubicBezTo>
                  <a:lnTo>
                    <a:pt x="5390" y="30899"/>
                  </a:lnTo>
                  <a:lnTo>
                    <a:pt x="4851" y="30360"/>
                  </a:lnTo>
                  <a:cubicBezTo>
                    <a:pt x="1617" y="27126"/>
                    <a:pt x="0" y="22544"/>
                    <a:pt x="0" y="17692"/>
                  </a:cubicBezTo>
                  <a:close/>
                  <a:moveTo>
                    <a:pt x="2695" y="17692"/>
                  </a:moveTo>
                  <a:cubicBezTo>
                    <a:pt x="2695" y="21735"/>
                    <a:pt x="4043" y="25508"/>
                    <a:pt x="6738" y="28204"/>
                  </a:cubicBezTo>
                  <a:cubicBezTo>
                    <a:pt x="11859" y="33594"/>
                    <a:pt x="20484" y="33864"/>
                    <a:pt x="25874" y="29012"/>
                  </a:cubicBezTo>
                  <a:lnTo>
                    <a:pt x="26683" y="28204"/>
                  </a:lnTo>
                  <a:cubicBezTo>
                    <a:pt x="32073" y="22274"/>
                    <a:pt x="32073" y="13110"/>
                    <a:pt x="26683" y="7181"/>
                  </a:cubicBezTo>
                  <a:cubicBezTo>
                    <a:pt x="21562" y="1790"/>
                    <a:pt x="12937" y="1521"/>
                    <a:pt x="7547" y="6642"/>
                  </a:cubicBezTo>
                  <a:lnTo>
                    <a:pt x="7547" y="6642"/>
                  </a:lnTo>
                  <a:lnTo>
                    <a:pt x="7008" y="7181"/>
                  </a:lnTo>
                  <a:cubicBezTo>
                    <a:pt x="4043" y="10146"/>
                    <a:pt x="2695" y="13919"/>
                    <a:pt x="2695" y="17692"/>
                  </a:cubicBezTo>
                  <a:lnTo>
                    <a:pt x="2695" y="17692"/>
                  </a:lnTo>
                  <a:lnTo>
                    <a:pt x="2695" y="17692"/>
                  </a:lnTo>
                  <a:close/>
                  <a:moveTo>
                    <a:pt x="13476" y="19579"/>
                  </a:moveTo>
                  <a:lnTo>
                    <a:pt x="13476" y="27665"/>
                  </a:lnTo>
                  <a:lnTo>
                    <a:pt x="9703" y="27665"/>
                  </a:lnTo>
                  <a:lnTo>
                    <a:pt x="9703" y="7450"/>
                  </a:lnTo>
                  <a:lnTo>
                    <a:pt x="16441" y="7450"/>
                  </a:lnTo>
                  <a:cubicBezTo>
                    <a:pt x="18597" y="7450"/>
                    <a:pt x="20484" y="7989"/>
                    <a:pt x="22101" y="9068"/>
                  </a:cubicBezTo>
                  <a:cubicBezTo>
                    <a:pt x="23449" y="10146"/>
                    <a:pt x="24257" y="11763"/>
                    <a:pt x="24257" y="13649"/>
                  </a:cubicBezTo>
                  <a:cubicBezTo>
                    <a:pt x="24257" y="14458"/>
                    <a:pt x="23988" y="15536"/>
                    <a:pt x="23449" y="16075"/>
                  </a:cubicBezTo>
                  <a:cubicBezTo>
                    <a:pt x="22910" y="16884"/>
                    <a:pt x="22101" y="17423"/>
                    <a:pt x="21292" y="17962"/>
                  </a:cubicBezTo>
                  <a:cubicBezTo>
                    <a:pt x="22371" y="18231"/>
                    <a:pt x="23179" y="19040"/>
                    <a:pt x="23449" y="19848"/>
                  </a:cubicBezTo>
                  <a:cubicBezTo>
                    <a:pt x="23988" y="20927"/>
                    <a:pt x="24257" y="21735"/>
                    <a:pt x="24257" y="22813"/>
                  </a:cubicBezTo>
                  <a:lnTo>
                    <a:pt x="24257" y="24161"/>
                  </a:lnTo>
                  <a:cubicBezTo>
                    <a:pt x="24257" y="24700"/>
                    <a:pt x="24257" y="25239"/>
                    <a:pt x="24257" y="25778"/>
                  </a:cubicBezTo>
                  <a:cubicBezTo>
                    <a:pt x="24257" y="26317"/>
                    <a:pt x="24527" y="26587"/>
                    <a:pt x="24796" y="27126"/>
                  </a:cubicBezTo>
                  <a:lnTo>
                    <a:pt x="24796" y="27395"/>
                  </a:lnTo>
                  <a:lnTo>
                    <a:pt x="21292" y="27395"/>
                  </a:lnTo>
                  <a:cubicBezTo>
                    <a:pt x="21023" y="26856"/>
                    <a:pt x="21023" y="26317"/>
                    <a:pt x="21023" y="26048"/>
                  </a:cubicBezTo>
                  <a:lnTo>
                    <a:pt x="21023" y="22813"/>
                  </a:lnTo>
                  <a:cubicBezTo>
                    <a:pt x="21023" y="21735"/>
                    <a:pt x="20753" y="20927"/>
                    <a:pt x="20214" y="20388"/>
                  </a:cubicBezTo>
                  <a:cubicBezTo>
                    <a:pt x="19406" y="19848"/>
                    <a:pt x="18597" y="19579"/>
                    <a:pt x="17519" y="19579"/>
                  </a:cubicBezTo>
                  <a:lnTo>
                    <a:pt x="13476" y="19579"/>
                  </a:lnTo>
                  <a:lnTo>
                    <a:pt x="13476" y="19579"/>
                  </a:lnTo>
                  <a:close/>
                  <a:moveTo>
                    <a:pt x="13476" y="16345"/>
                  </a:moveTo>
                  <a:lnTo>
                    <a:pt x="16980" y="16345"/>
                  </a:lnTo>
                  <a:cubicBezTo>
                    <a:pt x="18058" y="16345"/>
                    <a:pt x="18867" y="16075"/>
                    <a:pt x="19675" y="15536"/>
                  </a:cubicBezTo>
                  <a:cubicBezTo>
                    <a:pt x="20484" y="14997"/>
                    <a:pt x="20753" y="14458"/>
                    <a:pt x="20753" y="13380"/>
                  </a:cubicBezTo>
                  <a:cubicBezTo>
                    <a:pt x="20753" y="12571"/>
                    <a:pt x="20484" y="11493"/>
                    <a:pt x="19945" y="10954"/>
                  </a:cubicBezTo>
                  <a:cubicBezTo>
                    <a:pt x="18867" y="10415"/>
                    <a:pt x="17789" y="10146"/>
                    <a:pt x="16710" y="10146"/>
                  </a:cubicBezTo>
                  <a:lnTo>
                    <a:pt x="13476" y="10146"/>
                  </a:lnTo>
                  <a:lnTo>
                    <a:pt x="13476" y="16345"/>
                  </a:lnTo>
                  <a:close/>
                </a:path>
              </a:pathLst>
            </a:custGeom>
            <a:solidFill>
              <a:srgbClr val="FFFFFF"/>
            </a:solidFill>
            <a:ln w="2684" cap="flat">
              <a:noFill/>
              <a:prstDash val="solid"/>
              <a:miter/>
            </a:ln>
          </p:spPr>
          <p:txBody>
            <a:bodyPr rtlCol="0" anchor="ctr"/>
            <a:lstStyle/>
            <a:p>
              <a:endParaRPr lang="en-US" dirty="0"/>
            </a:p>
          </p:txBody>
        </p:sp>
        <p:sp>
          <p:nvSpPr>
            <p:cNvPr id="80" name="Freeform 79">
              <a:extLst>
                <a:ext uri="{FF2B5EF4-FFF2-40B4-BE49-F238E27FC236}">
                  <a16:creationId xmlns:a16="http://schemas.microsoft.com/office/drawing/2014/main" id="{DCDAB556-4BDC-A90C-2FF6-DE7DB7A003C8}"/>
                </a:ext>
              </a:extLst>
            </p:cNvPr>
            <p:cNvSpPr/>
            <p:nvPr userDrawn="1"/>
          </p:nvSpPr>
          <p:spPr>
            <a:xfrm>
              <a:off x="6057938" y="347222"/>
              <a:ext cx="389495" cy="134503"/>
            </a:xfrm>
            <a:custGeom>
              <a:avLst/>
              <a:gdLst>
                <a:gd name="connsiteX0" fmla="*/ 384366 w 389495"/>
                <a:gd name="connsiteY0" fmla="*/ 96220 h 134503"/>
                <a:gd name="connsiteX1" fmla="*/ 194352 w 389495"/>
                <a:gd name="connsiteY1" fmla="*/ 0 h 134503"/>
                <a:gd name="connsiteX2" fmla="*/ 5685 w 389495"/>
                <a:gd name="connsiteY2" fmla="*/ 95950 h 134503"/>
                <a:gd name="connsiteX3" fmla="*/ 25 w 389495"/>
                <a:gd name="connsiteY3" fmla="*/ 110774 h 134503"/>
                <a:gd name="connsiteX4" fmla="*/ 5146 w 389495"/>
                <a:gd name="connsiteY4" fmla="*/ 125598 h 134503"/>
                <a:gd name="connsiteX5" fmla="*/ 22396 w 389495"/>
                <a:gd name="connsiteY5" fmla="*/ 134492 h 134503"/>
                <a:gd name="connsiteX6" fmla="*/ 43149 w 389495"/>
                <a:gd name="connsiteY6" fmla="*/ 122903 h 134503"/>
                <a:gd name="connsiteX7" fmla="*/ 193813 w 389495"/>
                <a:gd name="connsiteY7" fmla="*/ 9972 h 134503"/>
                <a:gd name="connsiteX8" fmla="*/ 347172 w 389495"/>
                <a:gd name="connsiteY8" fmla="*/ 123981 h 134503"/>
                <a:gd name="connsiteX9" fmla="*/ 369812 w 389495"/>
                <a:gd name="connsiteY9" fmla="*/ 133683 h 134503"/>
                <a:gd name="connsiteX10" fmla="*/ 389487 w 389495"/>
                <a:gd name="connsiteY10" fmla="*/ 111044 h 134503"/>
                <a:gd name="connsiteX11" fmla="*/ 384366 w 389495"/>
                <a:gd name="connsiteY11" fmla="*/ 96220 h 134503"/>
                <a:gd name="connsiteX12" fmla="*/ 384366 w 389495"/>
                <a:gd name="connsiteY12" fmla="*/ 96220 h 134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9495" h="134503">
                  <a:moveTo>
                    <a:pt x="384366" y="96220"/>
                  </a:moveTo>
                  <a:cubicBezTo>
                    <a:pt x="345824" y="28569"/>
                    <a:pt x="267123" y="0"/>
                    <a:pt x="194352" y="0"/>
                  </a:cubicBezTo>
                  <a:cubicBezTo>
                    <a:pt x="121581" y="0"/>
                    <a:pt x="43688" y="28839"/>
                    <a:pt x="5685" y="95950"/>
                  </a:cubicBezTo>
                  <a:cubicBezTo>
                    <a:pt x="2451" y="100263"/>
                    <a:pt x="564" y="105384"/>
                    <a:pt x="25" y="110774"/>
                  </a:cubicBezTo>
                  <a:cubicBezTo>
                    <a:pt x="-244" y="116164"/>
                    <a:pt x="1643" y="121555"/>
                    <a:pt x="5146" y="125598"/>
                  </a:cubicBezTo>
                  <a:cubicBezTo>
                    <a:pt x="9459" y="130719"/>
                    <a:pt x="15658" y="133953"/>
                    <a:pt x="22396" y="134492"/>
                  </a:cubicBezTo>
                  <a:cubicBezTo>
                    <a:pt x="31021" y="134762"/>
                    <a:pt x="38837" y="130180"/>
                    <a:pt x="43149" y="122903"/>
                  </a:cubicBezTo>
                  <a:cubicBezTo>
                    <a:pt x="80074" y="55791"/>
                    <a:pt x="122389" y="9972"/>
                    <a:pt x="193813" y="9972"/>
                  </a:cubicBezTo>
                  <a:cubicBezTo>
                    <a:pt x="265237" y="9972"/>
                    <a:pt x="310247" y="58487"/>
                    <a:pt x="347172" y="123981"/>
                  </a:cubicBezTo>
                  <a:cubicBezTo>
                    <a:pt x="352293" y="130988"/>
                    <a:pt x="361187" y="134762"/>
                    <a:pt x="369812" y="133683"/>
                  </a:cubicBezTo>
                  <a:cubicBezTo>
                    <a:pt x="383288" y="133144"/>
                    <a:pt x="389757" y="118321"/>
                    <a:pt x="389487" y="111044"/>
                  </a:cubicBezTo>
                  <a:cubicBezTo>
                    <a:pt x="389218" y="105653"/>
                    <a:pt x="387331" y="100532"/>
                    <a:pt x="384366" y="96220"/>
                  </a:cubicBezTo>
                  <a:lnTo>
                    <a:pt x="384366" y="96220"/>
                  </a:lnTo>
                  <a:close/>
                </a:path>
              </a:pathLst>
            </a:custGeom>
            <a:solidFill>
              <a:srgbClr val="FFFFFF"/>
            </a:solidFill>
            <a:ln w="2684" cap="flat">
              <a:noFill/>
              <a:prstDash val="solid"/>
              <a:miter/>
            </a:ln>
          </p:spPr>
          <p:txBody>
            <a:bodyPr rtlCol="0" anchor="ctr"/>
            <a:lstStyle/>
            <a:p>
              <a:endParaRPr lang="en-US" dirty="0"/>
            </a:p>
          </p:txBody>
        </p:sp>
        <p:sp>
          <p:nvSpPr>
            <p:cNvPr id="81" name="Freeform 80">
              <a:extLst>
                <a:ext uri="{FF2B5EF4-FFF2-40B4-BE49-F238E27FC236}">
                  <a16:creationId xmlns:a16="http://schemas.microsoft.com/office/drawing/2014/main" id="{7E4A8FDE-DB8E-CF9B-341E-4E209FC676C1}"/>
                </a:ext>
              </a:extLst>
            </p:cNvPr>
            <p:cNvSpPr/>
            <p:nvPr userDrawn="1"/>
          </p:nvSpPr>
          <p:spPr>
            <a:xfrm>
              <a:off x="5591148" y="465540"/>
              <a:ext cx="122094" cy="208613"/>
            </a:xfrm>
            <a:custGeom>
              <a:avLst/>
              <a:gdLst>
                <a:gd name="connsiteX0" fmla="*/ 38542 w 122094"/>
                <a:gd name="connsiteY0" fmla="*/ 53368 h 208613"/>
                <a:gd name="connsiteX1" fmla="*/ 64955 w 122094"/>
                <a:gd name="connsiteY1" fmla="*/ 25607 h 208613"/>
                <a:gd name="connsiteX2" fmla="*/ 122094 w 122094"/>
                <a:gd name="connsiteY2" fmla="*/ 25607 h 208613"/>
                <a:gd name="connsiteX3" fmla="*/ 122094 w 122094"/>
                <a:gd name="connsiteY3" fmla="*/ 2 h 208613"/>
                <a:gd name="connsiteX4" fmla="*/ 47436 w 122094"/>
                <a:gd name="connsiteY4" fmla="*/ 2 h 208613"/>
                <a:gd name="connsiteX5" fmla="*/ 0 w 122094"/>
                <a:gd name="connsiteY5" fmla="*/ 57141 h 208613"/>
                <a:gd name="connsiteX6" fmla="*/ 0 w 122094"/>
                <a:gd name="connsiteY6" fmla="*/ 151474 h 208613"/>
                <a:gd name="connsiteX7" fmla="*/ 47436 w 122094"/>
                <a:gd name="connsiteY7" fmla="*/ 208613 h 208613"/>
                <a:gd name="connsiteX8" fmla="*/ 121825 w 122094"/>
                <a:gd name="connsiteY8" fmla="*/ 208613 h 208613"/>
                <a:gd name="connsiteX9" fmla="*/ 121825 w 122094"/>
                <a:gd name="connsiteY9" fmla="*/ 183008 h 208613"/>
                <a:gd name="connsiteX10" fmla="*/ 64955 w 122094"/>
                <a:gd name="connsiteY10" fmla="*/ 183008 h 208613"/>
                <a:gd name="connsiteX11" fmla="*/ 38542 w 122094"/>
                <a:gd name="connsiteY11" fmla="*/ 155247 h 208613"/>
                <a:gd name="connsiteX12" fmla="*/ 38542 w 122094"/>
                <a:gd name="connsiteY12" fmla="*/ 114010 h 208613"/>
                <a:gd name="connsiteX13" fmla="*/ 115087 w 122094"/>
                <a:gd name="connsiteY13" fmla="*/ 114010 h 208613"/>
                <a:gd name="connsiteX14" fmla="*/ 115087 w 122094"/>
                <a:gd name="connsiteY14" fmla="*/ 88406 h 208613"/>
                <a:gd name="connsiteX15" fmla="*/ 38542 w 122094"/>
                <a:gd name="connsiteY15" fmla="*/ 88406 h 208613"/>
                <a:gd name="connsiteX16" fmla="*/ 38542 w 122094"/>
                <a:gd name="connsiteY16" fmla="*/ 53368 h 208613"/>
                <a:gd name="connsiteX17" fmla="*/ 38542 w 122094"/>
                <a:gd name="connsiteY17" fmla="*/ 53368 h 208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2094" h="208613">
                  <a:moveTo>
                    <a:pt x="38542" y="53368"/>
                  </a:moveTo>
                  <a:cubicBezTo>
                    <a:pt x="38542" y="38544"/>
                    <a:pt x="47706" y="25607"/>
                    <a:pt x="64955" y="25607"/>
                  </a:cubicBezTo>
                  <a:lnTo>
                    <a:pt x="122094" y="25607"/>
                  </a:lnTo>
                  <a:lnTo>
                    <a:pt x="122094" y="2"/>
                  </a:lnTo>
                  <a:lnTo>
                    <a:pt x="47436" y="2"/>
                  </a:lnTo>
                  <a:cubicBezTo>
                    <a:pt x="20214" y="-267"/>
                    <a:pt x="0" y="25607"/>
                    <a:pt x="0" y="57141"/>
                  </a:cubicBezTo>
                  <a:lnTo>
                    <a:pt x="0" y="151474"/>
                  </a:lnTo>
                  <a:cubicBezTo>
                    <a:pt x="0" y="183008"/>
                    <a:pt x="20214" y="208613"/>
                    <a:pt x="47436" y="208613"/>
                  </a:cubicBezTo>
                  <a:lnTo>
                    <a:pt x="121825" y="208613"/>
                  </a:lnTo>
                  <a:lnTo>
                    <a:pt x="121825" y="183008"/>
                  </a:lnTo>
                  <a:lnTo>
                    <a:pt x="64955" y="183008"/>
                  </a:lnTo>
                  <a:cubicBezTo>
                    <a:pt x="47706" y="183008"/>
                    <a:pt x="38542" y="169802"/>
                    <a:pt x="38542" y="155247"/>
                  </a:cubicBezTo>
                  <a:lnTo>
                    <a:pt x="38542" y="114010"/>
                  </a:lnTo>
                  <a:lnTo>
                    <a:pt x="115087" y="114010"/>
                  </a:lnTo>
                  <a:lnTo>
                    <a:pt x="115087" y="88406"/>
                  </a:lnTo>
                  <a:lnTo>
                    <a:pt x="38542" y="88406"/>
                  </a:lnTo>
                  <a:lnTo>
                    <a:pt x="38542" y="53368"/>
                  </a:lnTo>
                  <a:lnTo>
                    <a:pt x="38542" y="53368"/>
                  </a:lnTo>
                  <a:close/>
                </a:path>
              </a:pathLst>
            </a:custGeom>
            <a:solidFill>
              <a:srgbClr val="FFFFFF"/>
            </a:solidFill>
            <a:ln w="2684" cap="flat">
              <a:noFill/>
              <a:prstDash val="solid"/>
              <a:miter/>
            </a:ln>
          </p:spPr>
          <p:txBody>
            <a:bodyPr rtlCol="0" anchor="ctr"/>
            <a:lstStyle/>
            <a:p>
              <a:endParaRPr lang="en-US" dirty="0"/>
            </a:p>
          </p:txBody>
        </p:sp>
        <p:sp>
          <p:nvSpPr>
            <p:cNvPr id="82" name="Freeform 81">
              <a:extLst>
                <a:ext uri="{FF2B5EF4-FFF2-40B4-BE49-F238E27FC236}">
                  <a16:creationId xmlns:a16="http://schemas.microsoft.com/office/drawing/2014/main" id="{139B69BA-30FA-ACF4-E369-0A9173E75FC8}"/>
                </a:ext>
              </a:extLst>
            </p:cNvPr>
            <p:cNvSpPr/>
            <p:nvPr userDrawn="1"/>
          </p:nvSpPr>
          <p:spPr>
            <a:xfrm>
              <a:off x="5732648" y="510283"/>
              <a:ext cx="159288" cy="163331"/>
            </a:xfrm>
            <a:custGeom>
              <a:avLst/>
              <a:gdLst>
                <a:gd name="connsiteX0" fmla="*/ 113469 w 159288"/>
                <a:gd name="connsiteY0" fmla="*/ 163331 h 163331"/>
                <a:gd name="connsiteX1" fmla="*/ 78701 w 159288"/>
                <a:gd name="connsiteY1" fmla="*/ 104036 h 163331"/>
                <a:gd name="connsiteX2" fmla="*/ 77892 w 159288"/>
                <a:gd name="connsiteY2" fmla="*/ 104036 h 163331"/>
                <a:gd name="connsiteX3" fmla="*/ 42585 w 159288"/>
                <a:gd name="connsiteY3" fmla="*/ 163331 h 163331"/>
                <a:gd name="connsiteX4" fmla="*/ 0 w 159288"/>
                <a:gd name="connsiteY4" fmla="*/ 163331 h 163331"/>
                <a:gd name="connsiteX5" fmla="*/ 57409 w 159288"/>
                <a:gd name="connsiteY5" fmla="*/ 78701 h 163331"/>
                <a:gd name="connsiteX6" fmla="*/ 5930 w 159288"/>
                <a:gd name="connsiteY6" fmla="*/ 0 h 163331"/>
                <a:gd name="connsiteX7" fmla="*/ 49862 w 159288"/>
                <a:gd name="connsiteY7" fmla="*/ 0 h 163331"/>
                <a:gd name="connsiteX8" fmla="*/ 81127 w 159288"/>
                <a:gd name="connsiteY8" fmla="*/ 53366 h 163331"/>
                <a:gd name="connsiteX9" fmla="*/ 81666 w 159288"/>
                <a:gd name="connsiteY9" fmla="*/ 53366 h 163331"/>
                <a:gd name="connsiteX10" fmla="*/ 114278 w 159288"/>
                <a:gd name="connsiteY10" fmla="*/ 0 h 163331"/>
                <a:gd name="connsiteX11" fmla="*/ 153898 w 159288"/>
                <a:gd name="connsiteY11" fmla="*/ 0 h 163331"/>
                <a:gd name="connsiteX12" fmla="*/ 101341 w 159288"/>
                <a:gd name="connsiteY12" fmla="*/ 76275 h 163331"/>
                <a:gd name="connsiteX13" fmla="*/ 159288 w 159288"/>
                <a:gd name="connsiteY13" fmla="*/ 163331 h 163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9288" h="163331">
                  <a:moveTo>
                    <a:pt x="113469" y="163331"/>
                  </a:moveTo>
                  <a:lnTo>
                    <a:pt x="78701" y="104036"/>
                  </a:lnTo>
                  <a:lnTo>
                    <a:pt x="77892" y="104036"/>
                  </a:lnTo>
                  <a:lnTo>
                    <a:pt x="42585" y="163331"/>
                  </a:lnTo>
                  <a:lnTo>
                    <a:pt x="0" y="163331"/>
                  </a:lnTo>
                  <a:lnTo>
                    <a:pt x="57409" y="78701"/>
                  </a:lnTo>
                  <a:lnTo>
                    <a:pt x="5930" y="0"/>
                  </a:lnTo>
                  <a:lnTo>
                    <a:pt x="49862" y="0"/>
                  </a:lnTo>
                  <a:lnTo>
                    <a:pt x="81127" y="53366"/>
                  </a:lnTo>
                  <a:lnTo>
                    <a:pt x="81666" y="53366"/>
                  </a:lnTo>
                  <a:lnTo>
                    <a:pt x="114278" y="0"/>
                  </a:lnTo>
                  <a:lnTo>
                    <a:pt x="153898" y="0"/>
                  </a:lnTo>
                  <a:lnTo>
                    <a:pt x="101341" y="76275"/>
                  </a:lnTo>
                  <a:lnTo>
                    <a:pt x="159288" y="163331"/>
                  </a:lnTo>
                  <a:close/>
                </a:path>
              </a:pathLst>
            </a:custGeom>
            <a:solidFill>
              <a:srgbClr val="FFFFFF"/>
            </a:solidFill>
            <a:ln w="2684" cap="flat">
              <a:noFill/>
              <a:prstDash val="solid"/>
              <a:miter/>
            </a:ln>
          </p:spPr>
          <p:txBody>
            <a:bodyPr rtlCol="0" anchor="ctr"/>
            <a:lstStyle/>
            <a:p>
              <a:endParaRPr lang="en-US" dirty="0"/>
            </a:p>
          </p:txBody>
        </p:sp>
        <p:sp>
          <p:nvSpPr>
            <p:cNvPr id="83" name="Freeform 82">
              <a:extLst>
                <a:ext uri="{FF2B5EF4-FFF2-40B4-BE49-F238E27FC236}">
                  <a16:creationId xmlns:a16="http://schemas.microsoft.com/office/drawing/2014/main" id="{934ACC5F-A00B-728F-74B4-409A5E25D98F}"/>
                </a:ext>
              </a:extLst>
            </p:cNvPr>
            <p:cNvSpPr/>
            <p:nvPr userDrawn="1"/>
          </p:nvSpPr>
          <p:spPr>
            <a:xfrm>
              <a:off x="5915924" y="465273"/>
              <a:ext cx="121555" cy="208610"/>
            </a:xfrm>
            <a:custGeom>
              <a:avLst/>
              <a:gdLst>
                <a:gd name="connsiteX0" fmla="*/ 38542 w 121555"/>
                <a:gd name="connsiteY0" fmla="*/ 0 h 208610"/>
                <a:gd name="connsiteX1" fmla="*/ 38542 w 121555"/>
                <a:gd name="connsiteY1" fmla="*/ 155245 h 208610"/>
                <a:gd name="connsiteX2" fmla="*/ 64955 w 121555"/>
                <a:gd name="connsiteY2" fmla="*/ 183006 h 208610"/>
                <a:gd name="connsiteX3" fmla="*/ 121555 w 121555"/>
                <a:gd name="connsiteY3" fmla="*/ 183006 h 208610"/>
                <a:gd name="connsiteX4" fmla="*/ 121555 w 121555"/>
                <a:gd name="connsiteY4" fmla="*/ 208611 h 208610"/>
                <a:gd name="connsiteX5" fmla="*/ 47436 w 121555"/>
                <a:gd name="connsiteY5" fmla="*/ 208611 h 208610"/>
                <a:gd name="connsiteX6" fmla="*/ 0 w 121555"/>
                <a:gd name="connsiteY6" fmla="*/ 151472 h 208610"/>
                <a:gd name="connsiteX7" fmla="*/ 0 w 121555"/>
                <a:gd name="connsiteY7" fmla="*/ 0 h 208610"/>
                <a:gd name="connsiteX8" fmla="*/ 38542 w 121555"/>
                <a:gd name="connsiteY8" fmla="*/ 0 h 208610"/>
                <a:gd name="connsiteX9" fmla="*/ 38542 w 121555"/>
                <a:gd name="connsiteY9" fmla="*/ 0 h 2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555" h="208610">
                  <a:moveTo>
                    <a:pt x="38542" y="0"/>
                  </a:moveTo>
                  <a:lnTo>
                    <a:pt x="38542" y="155245"/>
                  </a:lnTo>
                  <a:cubicBezTo>
                    <a:pt x="38542" y="170069"/>
                    <a:pt x="47436" y="183006"/>
                    <a:pt x="64955" y="183006"/>
                  </a:cubicBezTo>
                  <a:lnTo>
                    <a:pt x="121555" y="183006"/>
                  </a:lnTo>
                  <a:lnTo>
                    <a:pt x="121555" y="208611"/>
                  </a:lnTo>
                  <a:lnTo>
                    <a:pt x="47436" y="208611"/>
                  </a:lnTo>
                  <a:cubicBezTo>
                    <a:pt x="20214" y="208611"/>
                    <a:pt x="0" y="183006"/>
                    <a:pt x="0" y="151472"/>
                  </a:cubicBezTo>
                  <a:lnTo>
                    <a:pt x="0" y="0"/>
                  </a:lnTo>
                  <a:lnTo>
                    <a:pt x="38542" y="0"/>
                  </a:lnTo>
                  <a:lnTo>
                    <a:pt x="38542" y="0"/>
                  </a:lnTo>
                  <a:close/>
                </a:path>
              </a:pathLst>
            </a:custGeom>
            <a:solidFill>
              <a:srgbClr val="FFFFFF"/>
            </a:solidFill>
            <a:ln w="2684" cap="flat">
              <a:noFill/>
              <a:prstDash val="solid"/>
              <a:miter/>
            </a:ln>
          </p:spPr>
          <p:txBody>
            <a:bodyPr rtlCol="0" anchor="ctr"/>
            <a:lstStyle/>
            <a:p>
              <a:endParaRPr lang="en-US" dirty="0"/>
            </a:p>
          </p:txBody>
        </p:sp>
        <p:sp>
          <p:nvSpPr>
            <p:cNvPr id="84" name="Freeform 83">
              <a:extLst>
                <a:ext uri="{FF2B5EF4-FFF2-40B4-BE49-F238E27FC236}">
                  <a16:creationId xmlns:a16="http://schemas.microsoft.com/office/drawing/2014/main" id="{DE61879C-4885-D662-EA6F-789914F82CB9}"/>
                </a:ext>
              </a:extLst>
            </p:cNvPr>
            <p:cNvSpPr/>
            <p:nvPr userDrawn="1"/>
          </p:nvSpPr>
          <p:spPr>
            <a:xfrm>
              <a:off x="6062276"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dirty="0"/>
            </a:p>
          </p:txBody>
        </p:sp>
        <p:sp>
          <p:nvSpPr>
            <p:cNvPr id="85" name="Freeform 84">
              <a:extLst>
                <a:ext uri="{FF2B5EF4-FFF2-40B4-BE49-F238E27FC236}">
                  <a16:creationId xmlns:a16="http://schemas.microsoft.com/office/drawing/2014/main" id="{E98FBE29-F478-750A-2FE5-83C5981A0C75}"/>
                </a:ext>
              </a:extLst>
            </p:cNvPr>
            <p:cNvSpPr/>
            <p:nvPr userDrawn="1"/>
          </p:nvSpPr>
          <p:spPr>
            <a:xfrm>
              <a:off x="6134508" y="463656"/>
              <a:ext cx="135570" cy="212923"/>
            </a:xfrm>
            <a:custGeom>
              <a:avLst/>
              <a:gdLst>
                <a:gd name="connsiteX0" fmla="*/ 61451 w 135570"/>
                <a:gd name="connsiteY0" fmla="*/ 66033 h 212923"/>
                <a:gd name="connsiteX1" fmla="*/ 36655 w 135570"/>
                <a:gd name="connsiteY1" fmla="*/ 70885 h 212923"/>
                <a:gd name="connsiteX2" fmla="*/ 36655 w 135570"/>
                <a:gd name="connsiteY2" fmla="*/ 186780 h 212923"/>
                <a:gd name="connsiteX3" fmla="*/ 57948 w 135570"/>
                <a:gd name="connsiteY3" fmla="*/ 190283 h 212923"/>
                <a:gd name="connsiteX4" fmla="*/ 98915 w 135570"/>
                <a:gd name="connsiteY4" fmla="*/ 126676 h 212923"/>
                <a:gd name="connsiteX5" fmla="*/ 61451 w 135570"/>
                <a:gd name="connsiteY5" fmla="*/ 66033 h 212923"/>
                <a:gd name="connsiteX6" fmla="*/ 56600 w 135570"/>
                <a:gd name="connsiteY6" fmla="*/ 212923 h 212923"/>
                <a:gd name="connsiteX7" fmla="*/ 0 w 135570"/>
                <a:gd name="connsiteY7" fmla="*/ 201064 h 212923"/>
                <a:gd name="connsiteX8" fmla="*/ 0 w 135570"/>
                <a:gd name="connsiteY8" fmla="*/ 6738 h 212923"/>
                <a:gd name="connsiteX9" fmla="*/ 36655 w 135570"/>
                <a:gd name="connsiteY9" fmla="*/ 0 h 212923"/>
                <a:gd name="connsiteX10" fmla="*/ 36655 w 135570"/>
                <a:gd name="connsiteY10" fmla="*/ 51479 h 212923"/>
                <a:gd name="connsiteX11" fmla="*/ 71424 w 135570"/>
                <a:gd name="connsiteY11" fmla="*/ 44741 h 212923"/>
                <a:gd name="connsiteX12" fmla="*/ 135570 w 135570"/>
                <a:gd name="connsiteY12" fmla="*/ 124520 h 212923"/>
                <a:gd name="connsiteX13" fmla="*/ 56600 w 135570"/>
                <a:gd name="connsiteY13" fmla="*/ 212923 h 21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5570" h="212923">
                  <a:moveTo>
                    <a:pt x="61451" y="66033"/>
                  </a:moveTo>
                  <a:cubicBezTo>
                    <a:pt x="52827" y="65764"/>
                    <a:pt x="44471" y="67381"/>
                    <a:pt x="36655" y="70885"/>
                  </a:cubicBezTo>
                  <a:lnTo>
                    <a:pt x="36655" y="186780"/>
                  </a:lnTo>
                  <a:cubicBezTo>
                    <a:pt x="43393" y="189205"/>
                    <a:pt x="50670" y="190283"/>
                    <a:pt x="57948" y="190283"/>
                  </a:cubicBezTo>
                  <a:cubicBezTo>
                    <a:pt x="87056" y="190283"/>
                    <a:pt x="98915" y="165487"/>
                    <a:pt x="98915" y="126676"/>
                  </a:cubicBezTo>
                  <a:cubicBezTo>
                    <a:pt x="98915" y="92716"/>
                    <a:pt x="89212" y="66303"/>
                    <a:pt x="61451" y="66033"/>
                  </a:cubicBezTo>
                  <a:moveTo>
                    <a:pt x="56600" y="212923"/>
                  </a:moveTo>
                  <a:cubicBezTo>
                    <a:pt x="31534" y="212923"/>
                    <a:pt x="10511" y="207802"/>
                    <a:pt x="0" y="201064"/>
                  </a:cubicBezTo>
                  <a:lnTo>
                    <a:pt x="0" y="6738"/>
                  </a:lnTo>
                  <a:lnTo>
                    <a:pt x="36655" y="0"/>
                  </a:lnTo>
                  <a:lnTo>
                    <a:pt x="36655" y="51479"/>
                  </a:lnTo>
                  <a:cubicBezTo>
                    <a:pt x="47706" y="46897"/>
                    <a:pt x="59565" y="44471"/>
                    <a:pt x="71424" y="44741"/>
                  </a:cubicBezTo>
                  <a:cubicBezTo>
                    <a:pt x="109157" y="44741"/>
                    <a:pt x="135570" y="76006"/>
                    <a:pt x="135570" y="124520"/>
                  </a:cubicBezTo>
                  <a:cubicBezTo>
                    <a:pt x="135301" y="179502"/>
                    <a:pt x="107001" y="212923"/>
                    <a:pt x="56600" y="212923"/>
                  </a:cubicBezTo>
                </a:path>
              </a:pathLst>
            </a:custGeom>
            <a:solidFill>
              <a:srgbClr val="FFFFFF"/>
            </a:solidFill>
            <a:ln w="2684" cap="flat">
              <a:noFill/>
              <a:prstDash val="solid"/>
              <a:miter/>
            </a:ln>
          </p:spPr>
          <p:txBody>
            <a:bodyPr rtlCol="0" anchor="ctr"/>
            <a:lstStyle/>
            <a:p>
              <a:endParaRPr lang="en-US" dirty="0"/>
            </a:p>
          </p:txBody>
        </p:sp>
        <p:sp>
          <p:nvSpPr>
            <p:cNvPr id="86" name="Freeform 85">
              <a:extLst>
                <a:ext uri="{FF2B5EF4-FFF2-40B4-BE49-F238E27FC236}">
                  <a16:creationId xmlns:a16="http://schemas.microsoft.com/office/drawing/2014/main" id="{2148A833-7F41-7AEC-CCDC-F7A2FFD8E63C}"/>
                </a:ext>
              </a:extLst>
            </p:cNvPr>
            <p:cNvSpPr/>
            <p:nvPr userDrawn="1"/>
          </p:nvSpPr>
          <p:spPr>
            <a:xfrm>
              <a:off x="6298917" y="507039"/>
              <a:ext cx="84899" cy="166575"/>
            </a:xfrm>
            <a:custGeom>
              <a:avLst/>
              <a:gdLst>
                <a:gd name="connsiteX0" fmla="*/ 77353 w 84899"/>
                <a:gd name="connsiteY0" fmla="*/ 27501 h 166575"/>
                <a:gd name="connsiteX1" fmla="*/ 36925 w 84899"/>
                <a:gd name="connsiteY1" fmla="*/ 28849 h 166575"/>
                <a:gd name="connsiteX2" fmla="*/ 36925 w 84899"/>
                <a:gd name="connsiteY2" fmla="*/ 166575 h 166575"/>
                <a:gd name="connsiteX3" fmla="*/ 0 w 84899"/>
                <a:gd name="connsiteY3" fmla="*/ 166575 h 166575"/>
                <a:gd name="connsiteX4" fmla="*/ 0 w 84899"/>
                <a:gd name="connsiteY4" fmla="*/ 12138 h 166575"/>
                <a:gd name="connsiteX5" fmla="*/ 84900 w 84899"/>
                <a:gd name="connsiteY5" fmla="*/ 818 h 166575"/>
                <a:gd name="connsiteX6" fmla="*/ 77353 w 84899"/>
                <a:gd name="connsiteY6" fmla="*/ 27501 h 16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899" h="166575">
                  <a:moveTo>
                    <a:pt x="77353" y="27501"/>
                  </a:moveTo>
                  <a:cubicBezTo>
                    <a:pt x="64955" y="23189"/>
                    <a:pt x="45280" y="23997"/>
                    <a:pt x="36925" y="28849"/>
                  </a:cubicBezTo>
                  <a:lnTo>
                    <a:pt x="36925" y="166575"/>
                  </a:lnTo>
                  <a:lnTo>
                    <a:pt x="0" y="166575"/>
                  </a:lnTo>
                  <a:lnTo>
                    <a:pt x="0" y="12138"/>
                  </a:lnTo>
                  <a:cubicBezTo>
                    <a:pt x="21562" y="3244"/>
                    <a:pt x="46628" y="-2146"/>
                    <a:pt x="84900" y="818"/>
                  </a:cubicBezTo>
                  <a:cubicBezTo>
                    <a:pt x="84900" y="818"/>
                    <a:pt x="77353" y="27501"/>
                    <a:pt x="77353" y="27501"/>
                  </a:cubicBezTo>
                  <a:close/>
                </a:path>
              </a:pathLst>
            </a:custGeom>
            <a:solidFill>
              <a:srgbClr val="FFFFFF"/>
            </a:solidFill>
            <a:ln w="2684" cap="flat">
              <a:noFill/>
              <a:prstDash val="solid"/>
              <a:miter/>
            </a:ln>
          </p:spPr>
          <p:txBody>
            <a:bodyPr rtlCol="0" anchor="ctr"/>
            <a:lstStyle/>
            <a:p>
              <a:endParaRPr lang="en-US" dirty="0"/>
            </a:p>
          </p:txBody>
        </p:sp>
        <p:sp>
          <p:nvSpPr>
            <p:cNvPr id="87" name="Freeform 86">
              <a:extLst>
                <a:ext uri="{FF2B5EF4-FFF2-40B4-BE49-F238E27FC236}">
                  <a16:creationId xmlns:a16="http://schemas.microsoft.com/office/drawing/2014/main" id="{932E0CC6-CE04-1965-5D9C-1EE567210E41}"/>
                </a:ext>
              </a:extLst>
            </p:cNvPr>
            <p:cNvSpPr/>
            <p:nvPr userDrawn="1"/>
          </p:nvSpPr>
          <p:spPr>
            <a:xfrm>
              <a:off x="6406457"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dirty="0"/>
            </a:p>
          </p:txBody>
        </p:sp>
        <p:sp>
          <p:nvSpPr>
            <p:cNvPr id="88" name="Freeform 87">
              <a:extLst>
                <a:ext uri="{FF2B5EF4-FFF2-40B4-BE49-F238E27FC236}">
                  <a16:creationId xmlns:a16="http://schemas.microsoft.com/office/drawing/2014/main" id="{455EA0B0-982D-C5A8-A744-7AD97D9FCBF1}"/>
                </a:ext>
              </a:extLst>
            </p:cNvPr>
            <p:cNvSpPr/>
            <p:nvPr userDrawn="1"/>
          </p:nvSpPr>
          <p:spPr>
            <a:xfrm>
              <a:off x="6472221" y="507271"/>
              <a:ext cx="113469" cy="169086"/>
            </a:xfrm>
            <a:custGeom>
              <a:avLst/>
              <a:gdLst>
                <a:gd name="connsiteX0" fmla="*/ 49592 w 113469"/>
                <a:gd name="connsiteY0" fmla="*/ 169039 h 169086"/>
                <a:gd name="connsiteX1" fmla="*/ 0 w 113469"/>
                <a:gd name="connsiteY1" fmla="*/ 157180 h 169086"/>
                <a:gd name="connsiteX2" fmla="*/ 10511 w 113469"/>
                <a:gd name="connsiteY2" fmla="*/ 133462 h 169086"/>
                <a:gd name="connsiteX3" fmla="*/ 44202 w 113469"/>
                <a:gd name="connsiteY3" fmla="*/ 142895 h 169086"/>
                <a:gd name="connsiteX4" fmla="*/ 74658 w 113469"/>
                <a:gd name="connsiteY4" fmla="*/ 119986 h 169086"/>
                <a:gd name="connsiteX5" fmla="*/ 45549 w 113469"/>
                <a:gd name="connsiteY5" fmla="*/ 93033 h 169086"/>
                <a:gd name="connsiteX6" fmla="*/ 4582 w 113469"/>
                <a:gd name="connsiteY6" fmla="*/ 47214 h 169086"/>
                <a:gd name="connsiteX7" fmla="*/ 61182 w 113469"/>
                <a:gd name="connsiteY7" fmla="*/ 48 h 169086"/>
                <a:gd name="connsiteX8" fmla="*/ 107809 w 113469"/>
                <a:gd name="connsiteY8" fmla="*/ 11368 h 169086"/>
                <a:gd name="connsiteX9" fmla="*/ 97837 w 113469"/>
                <a:gd name="connsiteY9" fmla="*/ 32930 h 169086"/>
                <a:gd name="connsiteX10" fmla="*/ 69537 w 113469"/>
                <a:gd name="connsiteY10" fmla="*/ 23766 h 169086"/>
                <a:gd name="connsiteX11" fmla="*/ 41507 w 113469"/>
                <a:gd name="connsiteY11" fmla="*/ 45328 h 169086"/>
                <a:gd name="connsiteX12" fmla="*/ 70615 w 113469"/>
                <a:gd name="connsiteY12" fmla="*/ 70932 h 169086"/>
                <a:gd name="connsiteX13" fmla="*/ 113469 w 113469"/>
                <a:gd name="connsiteY13" fmla="*/ 118907 h 169086"/>
                <a:gd name="connsiteX14" fmla="*/ 49592 w 113469"/>
                <a:gd name="connsiteY14" fmla="*/ 169039 h 169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3469" h="169086">
                  <a:moveTo>
                    <a:pt x="49592" y="169039"/>
                  </a:moveTo>
                  <a:cubicBezTo>
                    <a:pt x="32343" y="169578"/>
                    <a:pt x="15093" y="165535"/>
                    <a:pt x="0" y="157180"/>
                  </a:cubicBezTo>
                  <a:lnTo>
                    <a:pt x="10511" y="133462"/>
                  </a:lnTo>
                  <a:cubicBezTo>
                    <a:pt x="20484" y="139930"/>
                    <a:pt x="32073" y="143165"/>
                    <a:pt x="44202" y="142895"/>
                  </a:cubicBezTo>
                  <a:cubicBezTo>
                    <a:pt x="60912" y="142895"/>
                    <a:pt x="74658" y="133192"/>
                    <a:pt x="74658" y="119986"/>
                  </a:cubicBezTo>
                  <a:cubicBezTo>
                    <a:pt x="74658" y="106509"/>
                    <a:pt x="63877" y="99502"/>
                    <a:pt x="45549" y="93033"/>
                  </a:cubicBezTo>
                  <a:cubicBezTo>
                    <a:pt x="11590" y="81174"/>
                    <a:pt x="4582" y="64194"/>
                    <a:pt x="4582" y="47214"/>
                  </a:cubicBezTo>
                  <a:cubicBezTo>
                    <a:pt x="4582" y="21071"/>
                    <a:pt x="27222" y="48"/>
                    <a:pt x="61182" y="48"/>
                  </a:cubicBezTo>
                  <a:cubicBezTo>
                    <a:pt x="77353" y="-491"/>
                    <a:pt x="93525" y="3552"/>
                    <a:pt x="107809" y="11368"/>
                  </a:cubicBezTo>
                  <a:lnTo>
                    <a:pt x="97837" y="32930"/>
                  </a:lnTo>
                  <a:cubicBezTo>
                    <a:pt x="89482" y="27270"/>
                    <a:pt x="79509" y="24035"/>
                    <a:pt x="69537" y="23766"/>
                  </a:cubicBezTo>
                  <a:cubicBezTo>
                    <a:pt x="52827" y="23766"/>
                    <a:pt x="41507" y="33738"/>
                    <a:pt x="41507" y="45328"/>
                  </a:cubicBezTo>
                  <a:cubicBezTo>
                    <a:pt x="41507" y="58534"/>
                    <a:pt x="54713" y="65272"/>
                    <a:pt x="70615" y="70932"/>
                  </a:cubicBezTo>
                  <a:cubicBezTo>
                    <a:pt x="105653" y="83600"/>
                    <a:pt x="113469" y="100041"/>
                    <a:pt x="113469" y="118907"/>
                  </a:cubicBezTo>
                  <a:cubicBezTo>
                    <a:pt x="113469" y="145860"/>
                    <a:pt x="88673" y="168769"/>
                    <a:pt x="49592" y="169039"/>
                  </a:cubicBezTo>
                </a:path>
              </a:pathLst>
            </a:custGeom>
            <a:solidFill>
              <a:srgbClr val="FFFFFF"/>
            </a:solidFill>
            <a:ln w="2684" cap="flat">
              <a:noFill/>
              <a:prstDash val="solid"/>
              <a:miter/>
            </a:ln>
          </p:spPr>
          <p:txBody>
            <a:bodyPr rtlCol="0" anchor="ctr"/>
            <a:lstStyle/>
            <a:p>
              <a:endParaRPr lang="en-US" dirty="0"/>
            </a:p>
          </p:txBody>
        </p:sp>
      </p:grpSp>
    </p:spTree>
    <p:extLst>
      <p:ext uri="{BB962C8B-B14F-4D97-AF65-F5344CB8AC3E}">
        <p14:creationId xmlns:p14="http://schemas.microsoft.com/office/powerpoint/2010/main" val="28058294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Light Image - Agenda">
    <p:spTree>
      <p:nvGrpSpPr>
        <p:cNvPr id="1" name=""/>
        <p:cNvGrpSpPr/>
        <p:nvPr/>
      </p:nvGrpSpPr>
      <p:grpSpPr>
        <a:xfrm>
          <a:off x="0" y="0"/>
          <a:ext cx="0" cy="0"/>
          <a:chOff x="0" y="0"/>
          <a:chExt cx="0" cy="0"/>
        </a:xfrm>
      </p:grpSpPr>
      <p:pic>
        <p:nvPicPr>
          <p:cNvPr id="8" name="Picture Placeholder 8" descr="A picture containing engine, close&#10;&#10;Description automatically generated">
            <a:extLst>
              <a:ext uri="{FF2B5EF4-FFF2-40B4-BE49-F238E27FC236}">
                <a16:creationId xmlns:a16="http://schemas.microsoft.com/office/drawing/2014/main" id="{AEE0B340-1017-4A00-D9E7-EE889FD60D0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3965" r="31986"/>
          <a:stretch/>
        </p:blipFill>
        <p:spPr>
          <a:xfrm>
            <a:off x="0" y="4"/>
            <a:ext cx="4151313" cy="6857997"/>
          </a:xfrm>
          <a:prstGeom prst="rect">
            <a:avLst/>
          </a:prstGeom>
        </p:spPr>
      </p:pic>
      <p:sp>
        <p:nvSpPr>
          <p:cNvPr id="11" name="Rectangle 10">
            <a:extLst>
              <a:ext uri="{FF2B5EF4-FFF2-40B4-BE49-F238E27FC236}">
                <a16:creationId xmlns:a16="http://schemas.microsoft.com/office/drawing/2014/main" id="{2FF23611-CC11-70BF-C22A-51A54C40E7AA}"/>
              </a:ext>
            </a:extLst>
          </p:cNvPr>
          <p:cNvSpPr/>
          <p:nvPr userDrawn="1"/>
        </p:nvSpPr>
        <p:spPr>
          <a:xfrm>
            <a:off x="10848975" y="6308725"/>
            <a:ext cx="1343025" cy="5492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 name="TextBox 3">
            <a:extLst>
              <a:ext uri="{FF2B5EF4-FFF2-40B4-BE49-F238E27FC236}">
                <a16:creationId xmlns:a16="http://schemas.microsoft.com/office/drawing/2014/main" id="{4B405042-B232-80FE-AC4C-19F227A420A5}"/>
              </a:ext>
            </a:extLst>
          </p:cNvPr>
          <p:cNvSpPr txBox="1"/>
          <p:nvPr userDrawn="1"/>
        </p:nvSpPr>
        <p:spPr>
          <a:xfrm>
            <a:off x="1612900" y="-558800"/>
            <a:ext cx="0" cy="0"/>
          </a:xfrm>
          <a:prstGeom prst="rect">
            <a:avLst/>
          </a:prstGeom>
          <a:solidFill>
            <a:schemeClr val="bg1"/>
          </a:solidFill>
          <a:ln>
            <a:solidFill>
              <a:schemeClr val="accent2"/>
            </a:solidFill>
          </a:ln>
        </p:spPr>
        <p:txBody>
          <a:bodyPr wrap="none" rtlCol="0">
            <a:noAutofit/>
          </a:bodyPr>
          <a:lstStyle/>
          <a:p>
            <a:pPr algn="l"/>
            <a:endParaRPr lang="en-NL" err="1"/>
          </a:p>
        </p:txBody>
      </p:sp>
      <p:grpSp>
        <p:nvGrpSpPr>
          <p:cNvPr id="35" name="Group 34">
            <a:extLst>
              <a:ext uri="{FF2B5EF4-FFF2-40B4-BE49-F238E27FC236}">
                <a16:creationId xmlns:a16="http://schemas.microsoft.com/office/drawing/2014/main" id="{5DA2868C-D0C6-44CC-9B3D-8871DE818188}"/>
              </a:ext>
            </a:extLst>
          </p:cNvPr>
          <p:cNvGrpSpPr/>
          <p:nvPr userDrawn="1"/>
        </p:nvGrpSpPr>
        <p:grpSpPr>
          <a:xfrm>
            <a:off x="353572" y="6014523"/>
            <a:ext cx="1029067" cy="533386"/>
            <a:chOff x="5591148" y="347222"/>
            <a:chExt cx="1029067" cy="533386"/>
          </a:xfrm>
        </p:grpSpPr>
        <p:sp>
          <p:nvSpPr>
            <p:cNvPr id="36" name="Freeform 35">
              <a:extLst>
                <a:ext uri="{FF2B5EF4-FFF2-40B4-BE49-F238E27FC236}">
                  <a16:creationId xmlns:a16="http://schemas.microsoft.com/office/drawing/2014/main" id="{7CB010D7-3664-C2E6-3CFC-DD62B2B4AC46}"/>
                </a:ext>
              </a:extLst>
            </p:cNvPr>
            <p:cNvSpPr/>
            <p:nvPr userDrawn="1"/>
          </p:nvSpPr>
          <p:spPr>
            <a:xfrm>
              <a:off x="5597078" y="776572"/>
              <a:ext cx="61990" cy="101879"/>
            </a:xfrm>
            <a:custGeom>
              <a:avLst/>
              <a:gdLst>
                <a:gd name="connsiteX0" fmla="*/ 8894 w 61990"/>
                <a:gd name="connsiteY0" fmla="*/ 101880 h 101879"/>
                <a:gd name="connsiteX1" fmla="*/ 0 w 61990"/>
                <a:gd name="connsiteY1" fmla="*/ 101880 h 101879"/>
                <a:gd name="connsiteX2" fmla="*/ 0 w 61990"/>
                <a:gd name="connsiteY2" fmla="*/ 0 h 101879"/>
                <a:gd name="connsiteX3" fmla="*/ 26952 w 61990"/>
                <a:gd name="connsiteY3" fmla="*/ 0 h 101879"/>
                <a:gd name="connsiteX4" fmla="*/ 61990 w 61990"/>
                <a:gd name="connsiteY4" fmla="*/ 30995 h 101879"/>
                <a:gd name="connsiteX5" fmla="*/ 26952 w 61990"/>
                <a:gd name="connsiteY5" fmla="*/ 62529 h 101879"/>
                <a:gd name="connsiteX6" fmla="*/ 8894 w 61990"/>
                <a:gd name="connsiteY6" fmla="*/ 62529 h 101879"/>
                <a:gd name="connsiteX7" fmla="*/ 8894 w 61990"/>
                <a:gd name="connsiteY7" fmla="*/ 101880 h 101879"/>
                <a:gd name="connsiteX8" fmla="*/ 8894 w 61990"/>
                <a:gd name="connsiteY8" fmla="*/ 7816 h 101879"/>
                <a:gd name="connsiteX9" fmla="*/ 8894 w 61990"/>
                <a:gd name="connsiteY9" fmla="*/ 54174 h 101879"/>
                <a:gd name="connsiteX10" fmla="*/ 28030 w 61990"/>
                <a:gd name="connsiteY10" fmla="*/ 54174 h 101879"/>
                <a:gd name="connsiteX11" fmla="*/ 52827 w 61990"/>
                <a:gd name="connsiteY11" fmla="*/ 30726 h 101879"/>
                <a:gd name="connsiteX12" fmla="*/ 28030 w 61990"/>
                <a:gd name="connsiteY12" fmla="*/ 7816 h 101879"/>
                <a:gd name="connsiteX13" fmla="*/ 8894 w 61990"/>
                <a:gd name="connsiteY13" fmla="*/ 7816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1990" h="101879">
                  <a:moveTo>
                    <a:pt x="8894" y="101880"/>
                  </a:moveTo>
                  <a:lnTo>
                    <a:pt x="0" y="101880"/>
                  </a:lnTo>
                  <a:lnTo>
                    <a:pt x="0" y="0"/>
                  </a:lnTo>
                  <a:lnTo>
                    <a:pt x="26952" y="0"/>
                  </a:lnTo>
                  <a:cubicBezTo>
                    <a:pt x="50401" y="0"/>
                    <a:pt x="61990" y="13746"/>
                    <a:pt x="61990" y="30995"/>
                  </a:cubicBezTo>
                  <a:cubicBezTo>
                    <a:pt x="61990" y="47975"/>
                    <a:pt x="50401" y="62529"/>
                    <a:pt x="26952" y="62529"/>
                  </a:cubicBezTo>
                  <a:lnTo>
                    <a:pt x="8894" y="62529"/>
                  </a:lnTo>
                  <a:lnTo>
                    <a:pt x="8894" y="101880"/>
                  </a:lnTo>
                  <a:close/>
                  <a:moveTo>
                    <a:pt x="8894" y="7816"/>
                  </a:moveTo>
                  <a:lnTo>
                    <a:pt x="8894" y="54174"/>
                  </a:lnTo>
                  <a:lnTo>
                    <a:pt x="28030" y="54174"/>
                  </a:lnTo>
                  <a:cubicBezTo>
                    <a:pt x="41507" y="54174"/>
                    <a:pt x="52827" y="46088"/>
                    <a:pt x="52827" y="30726"/>
                  </a:cubicBezTo>
                  <a:cubicBezTo>
                    <a:pt x="52827" y="15363"/>
                    <a:pt x="41507" y="7816"/>
                    <a:pt x="28030" y="7816"/>
                  </a:cubicBezTo>
                  <a:lnTo>
                    <a:pt x="8894" y="7816"/>
                  </a:lnTo>
                  <a:close/>
                </a:path>
              </a:pathLst>
            </a:custGeom>
            <a:solidFill>
              <a:srgbClr val="FFFFFF"/>
            </a:solidFill>
            <a:ln w="2684" cap="flat">
              <a:noFill/>
              <a:prstDash val="solid"/>
              <a:miter/>
            </a:ln>
          </p:spPr>
          <p:txBody>
            <a:bodyPr rtlCol="0" anchor="ctr"/>
            <a:lstStyle/>
            <a:p>
              <a:endParaRPr lang="en-US" dirty="0"/>
            </a:p>
          </p:txBody>
        </p:sp>
        <p:sp>
          <p:nvSpPr>
            <p:cNvPr id="37" name="Freeform 36">
              <a:extLst>
                <a:ext uri="{FF2B5EF4-FFF2-40B4-BE49-F238E27FC236}">
                  <a16:creationId xmlns:a16="http://schemas.microsoft.com/office/drawing/2014/main" id="{B756D0BD-74F9-9295-2DF2-3857F4B145A4}"/>
                </a:ext>
              </a:extLst>
            </p:cNvPr>
            <p:cNvSpPr/>
            <p:nvPr userDrawn="1"/>
          </p:nvSpPr>
          <p:spPr>
            <a:xfrm>
              <a:off x="5665537" y="812419"/>
              <a:ext cx="52557" cy="67650"/>
            </a:xfrm>
            <a:custGeom>
              <a:avLst/>
              <a:gdLst>
                <a:gd name="connsiteX0" fmla="*/ 43663 w 52557"/>
                <a:gd name="connsiteY0" fmla="*/ 21562 h 67650"/>
                <a:gd name="connsiteX1" fmla="*/ 27491 w 52557"/>
                <a:gd name="connsiteY1" fmla="*/ 7816 h 67650"/>
                <a:gd name="connsiteX2" fmla="*/ 7816 w 52557"/>
                <a:gd name="connsiteY2" fmla="*/ 14824 h 67650"/>
                <a:gd name="connsiteX3" fmla="*/ 3504 w 52557"/>
                <a:gd name="connsiteY3" fmla="*/ 8086 h 67650"/>
                <a:gd name="connsiteX4" fmla="*/ 28030 w 52557"/>
                <a:gd name="connsiteY4" fmla="*/ 0 h 67650"/>
                <a:gd name="connsiteX5" fmla="*/ 52557 w 52557"/>
                <a:gd name="connsiteY5" fmla="*/ 21831 h 67650"/>
                <a:gd name="connsiteX6" fmla="*/ 52557 w 52557"/>
                <a:gd name="connsiteY6" fmla="*/ 66033 h 67650"/>
                <a:gd name="connsiteX7" fmla="*/ 43663 w 52557"/>
                <a:gd name="connsiteY7" fmla="*/ 66033 h 67650"/>
                <a:gd name="connsiteX8" fmla="*/ 43663 w 52557"/>
                <a:gd name="connsiteY8" fmla="*/ 57947 h 67650"/>
                <a:gd name="connsiteX9" fmla="*/ 23449 w 52557"/>
                <a:gd name="connsiteY9" fmla="*/ 67650 h 67650"/>
                <a:gd name="connsiteX10" fmla="*/ 0 w 52557"/>
                <a:gd name="connsiteY10" fmla="*/ 47975 h 67650"/>
                <a:gd name="connsiteX11" fmla="*/ 21831 w 52557"/>
                <a:gd name="connsiteY11" fmla="*/ 29109 h 67650"/>
                <a:gd name="connsiteX12" fmla="*/ 37194 w 52557"/>
                <a:gd name="connsiteY12" fmla="*/ 29109 h 67650"/>
                <a:gd name="connsiteX13" fmla="*/ 43393 w 52557"/>
                <a:gd name="connsiteY13" fmla="*/ 23179 h 67650"/>
                <a:gd name="connsiteX14" fmla="*/ 43663 w 52557"/>
                <a:gd name="connsiteY14" fmla="*/ 21562 h 67650"/>
                <a:gd name="connsiteX15" fmla="*/ 43663 w 52557"/>
                <a:gd name="connsiteY15" fmla="*/ 21562 h 67650"/>
                <a:gd name="connsiteX16" fmla="*/ 43663 w 52557"/>
                <a:gd name="connsiteY16" fmla="*/ 43124 h 67650"/>
                <a:gd name="connsiteX17" fmla="*/ 43663 w 52557"/>
                <a:gd name="connsiteY17" fmla="*/ 34229 h 67650"/>
                <a:gd name="connsiteX18" fmla="*/ 35308 w 52557"/>
                <a:gd name="connsiteY18" fmla="*/ 36655 h 67650"/>
                <a:gd name="connsiteX19" fmla="*/ 23449 w 52557"/>
                <a:gd name="connsiteY19" fmla="*/ 36655 h 67650"/>
                <a:gd name="connsiteX20" fmla="*/ 9703 w 52557"/>
                <a:gd name="connsiteY20" fmla="*/ 47975 h 67650"/>
                <a:gd name="connsiteX21" fmla="*/ 24796 w 52557"/>
                <a:gd name="connsiteY21" fmla="*/ 60104 h 67650"/>
                <a:gd name="connsiteX22" fmla="*/ 43663 w 52557"/>
                <a:gd name="connsiteY22" fmla="*/ 43124 h 67650"/>
                <a:gd name="connsiteX23" fmla="*/ 43663 w 52557"/>
                <a:gd name="connsiteY23" fmla="*/ 43124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2557" h="67650">
                  <a:moveTo>
                    <a:pt x="43663" y="21562"/>
                  </a:moveTo>
                  <a:cubicBezTo>
                    <a:pt x="43663" y="11859"/>
                    <a:pt x="36116" y="7816"/>
                    <a:pt x="27491" y="7816"/>
                  </a:cubicBezTo>
                  <a:cubicBezTo>
                    <a:pt x="19406" y="7816"/>
                    <a:pt x="12937" y="11320"/>
                    <a:pt x="7816" y="14824"/>
                  </a:cubicBezTo>
                  <a:lnTo>
                    <a:pt x="3504" y="8086"/>
                  </a:lnTo>
                  <a:cubicBezTo>
                    <a:pt x="7816" y="4582"/>
                    <a:pt x="16980" y="0"/>
                    <a:pt x="28030" y="0"/>
                  </a:cubicBezTo>
                  <a:cubicBezTo>
                    <a:pt x="43393" y="0"/>
                    <a:pt x="52557" y="8625"/>
                    <a:pt x="52557" y="21831"/>
                  </a:cubicBezTo>
                  <a:lnTo>
                    <a:pt x="52557" y="66033"/>
                  </a:lnTo>
                  <a:lnTo>
                    <a:pt x="43663" y="66033"/>
                  </a:lnTo>
                  <a:lnTo>
                    <a:pt x="43663" y="57947"/>
                  </a:lnTo>
                  <a:cubicBezTo>
                    <a:pt x="39890" y="64416"/>
                    <a:pt x="31265" y="67650"/>
                    <a:pt x="23449" y="67650"/>
                  </a:cubicBezTo>
                  <a:cubicBezTo>
                    <a:pt x="9433" y="67650"/>
                    <a:pt x="0" y="59565"/>
                    <a:pt x="0" y="47975"/>
                  </a:cubicBezTo>
                  <a:cubicBezTo>
                    <a:pt x="0" y="36386"/>
                    <a:pt x="8355" y="29109"/>
                    <a:pt x="21831" y="29109"/>
                  </a:cubicBezTo>
                  <a:lnTo>
                    <a:pt x="37194" y="29109"/>
                  </a:lnTo>
                  <a:cubicBezTo>
                    <a:pt x="41776" y="29109"/>
                    <a:pt x="43393" y="26683"/>
                    <a:pt x="43393" y="23179"/>
                  </a:cubicBezTo>
                  <a:lnTo>
                    <a:pt x="43663" y="21562"/>
                  </a:lnTo>
                  <a:lnTo>
                    <a:pt x="43663" y="21562"/>
                  </a:lnTo>
                  <a:close/>
                  <a:moveTo>
                    <a:pt x="43663" y="43124"/>
                  </a:moveTo>
                  <a:lnTo>
                    <a:pt x="43663" y="34229"/>
                  </a:lnTo>
                  <a:cubicBezTo>
                    <a:pt x="42046" y="36116"/>
                    <a:pt x="38811" y="36655"/>
                    <a:pt x="35308" y="36655"/>
                  </a:cubicBezTo>
                  <a:lnTo>
                    <a:pt x="23449" y="36655"/>
                  </a:lnTo>
                  <a:cubicBezTo>
                    <a:pt x="14015" y="36655"/>
                    <a:pt x="9703" y="41237"/>
                    <a:pt x="9703" y="47975"/>
                  </a:cubicBezTo>
                  <a:cubicBezTo>
                    <a:pt x="9703" y="53635"/>
                    <a:pt x="14015" y="60104"/>
                    <a:pt x="24796" y="60104"/>
                  </a:cubicBezTo>
                  <a:cubicBezTo>
                    <a:pt x="34230" y="60104"/>
                    <a:pt x="43663" y="54713"/>
                    <a:pt x="43663" y="43124"/>
                  </a:cubicBezTo>
                  <a:lnTo>
                    <a:pt x="43663" y="43124"/>
                  </a:lnTo>
                  <a:close/>
                </a:path>
              </a:pathLst>
            </a:custGeom>
            <a:solidFill>
              <a:srgbClr val="FFFFFF"/>
            </a:solidFill>
            <a:ln w="2684" cap="flat">
              <a:noFill/>
              <a:prstDash val="solid"/>
              <a:miter/>
            </a:ln>
          </p:spPr>
          <p:txBody>
            <a:bodyPr rtlCol="0" anchor="ctr"/>
            <a:lstStyle/>
            <a:p>
              <a:endParaRPr lang="en-US" dirty="0"/>
            </a:p>
          </p:txBody>
        </p:sp>
        <p:sp>
          <p:nvSpPr>
            <p:cNvPr id="38" name="Freeform 37">
              <a:extLst>
                <a:ext uri="{FF2B5EF4-FFF2-40B4-BE49-F238E27FC236}">
                  <a16:creationId xmlns:a16="http://schemas.microsoft.com/office/drawing/2014/main" id="{C1EB5B45-34C5-6B9C-21DB-D1C90E243993}"/>
                </a:ext>
              </a:extLst>
            </p:cNvPr>
            <p:cNvSpPr/>
            <p:nvPr userDrawn="1"/>
          </p:nvSpPr>
          <p:spPr>
            <a:xfrm>
              <a:off x="5738308" y="813227"/>
              <a:ext cx="32612" cy="65224"/>
            </a:xfrm>
            <a:custGeom>
              <a:avLst/>
              <a:gdLst>
                <a:gd name="connsiteX0" fmla="*/ 32343 w 32612"/>
                <a:gd name="connsiteY0" fmla="*/ 8894 h 65224"/>
                <a:gd name="connsiteX1" fmla="*/ 28030 w 32612"/>
                <a:gd name="connsiteY1" fmla="*/ 8894 h 65224"/>
                <a:gd name="connsiteX2" fmla="*/ 8625 w 32612"/>
                <a:gd name="connsiteY2" fmla="*/ 29378 h 65224"/>
                <a:gd name="connsiteX3" fmla="*/ 8625 w 32612"/>
                <a:gd name="connsiteY3" fmla="*/ 65225 h 65224"/>
                <a:gd name="connsiteX4" fmla="*/ 0 w 32612"/>
                <a:gd name="connsiteY4" fmla="*/ 65225 h 65224"/>
                <a:gd name="connsiteX5" fmla="*/ 0 w 32612"/>
                <a:gd name="connsiteY5" fmla="*/ 1078 h 65224"/>
                <a:gd name="connsiteX6" fmla="*/ 8355 w 32612"/>
                <a:gd name="connsiteY6" fmla="*/ 1078 h 65224"/>
                <a:gd name="connsiteX7" fmla="*/ 8355 w 32612"/>
                <a:gd name="connsiteY7" fmla="*/ 12129 h 65224"/>
                <a:gd name="connsiteX8" fmla="*/ 27761 w 32612"/>
                <a:gd name="connsiteY8" fmla="*/ 0 h 65224"/>
                <a:gd name="connsiteX9" fmla="*/ 32612 w 32612"/>
                <a:gd name="connsiteY9" fmla="*/ 270 h 65224"/>
                <a:gd name="connsiteX10" fmla="*/ 32343 w 32612"/>
                <a:gd name="connsiteY10" fmla="*/ 8894 h 65224"/>
                <a:gd name="connsiteX11" fmla="*/ 32343 w 32612"/>
                <a:gd name="connsiteY11" fmla="*/ 8894 h 6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612" h="65224">
                  <a:moveTo>
                    <a:pt x="32343" y="8894"/>
                  </a:moveTo>
                  <a:lnTo>
                    <a:pt x="28030" y="8894"/>
                  </a:lnTo>
                  <a:cubicBezTo>
                    <a:pt x="16710" y="8894"/>
                    <a:pt x="8625" y="14015"/>
                    <a:pt x="8625" y="29378"/>
                  </a:cubicBezTo>
                  <a:lnTo>
                    <a:pt x="8625" y="65225"/>
                  </a:lnTo>
                  <a:lnTo>
                    <a:pt x="0" y="65225"/>
                  </a:lnTo>
                  <a:lnTo>
                    <a:pt x="0" y="1078"/>
                  </a:lnTo>
                  <a:lnTo>
                    <a:pt x="8355" y="1078"/>
                  </a:lnTo>
                  <a:lnTo>
                    <a:pt x="8355" y="12129"/>
                  </a:lnTo>
                  <a:cubicBezTo>
                    <a:pt x="12129" y="3504"/>
                    <a:pt x="19945" y="0"/>
                    <a:pt x="27761" y="0"/>
                  </a:cubicBezTo>
                  <a:cubicBezTo>
                    <a:pt x="29109" y="0"/>
                    <a:pt x="30726" y="270"/>
                    <a:pt x="32612" y="270"/>
                  </a:cubicBezTo>
                  <a:lnTo>
                    <a:pt x="32343" y="8894"/>
                  </a:lnTo>
                  <a:lnTo>
                    <a:pt x="32343" y="8894"/>
                  </a:lnTo>
                  <a:close/>
                </a:path>
              </a:pathLst>
            </a:custGeom>
            <a:solidFill>
              <a:srgbClr val="FFFFFF"/>
            </a:solidFill>
            <a:ln w="2684" cap="flat">
              <a:noFill/>
              <a:prstDash val="solid"/>
              <a:miter/>
            </a:ln>
          </p:spPr>
          <p:txBody>
            <a:bodyPr rtlCol="0" anchor="ctr"/>
            <a:lstStyle/>
            <a:p>
              <a:endParaRPr lang="en-US" dirty="0"/>
            </a:p>
          </p:txBody>
        </p:sp>
        <p:sp>
          <p:nvSpPr>
            <p:cNvPr id="39" name="Freeform 38">
              <a:extLst>
                <a:ext uri="{FF2B5EF4-FFF2-40B4-BE49-F238E27FC236}">
                  <a16:creationId xmlns:a16="http://schemas.microsoft.com/office/drawing/2014/main" id="{4CE623D6-F286-0BDE-597E-072CDD7A250D}"/>
                </a:ext>
              </a:extLst>
            </p:cNvPr>
            <p:cNvSpPr/>
            <p:nvPr userDrawn="1"/>
          </p:nvSpPr>
          <p:spPr>
            <a:xfrm>
              <a:off x="5776581" y="786814"/>
              <a:ext cx="35846" cy="91637"/>
            </a:xfrm>
            <a:custGeom>
              <a:avLst/>
              <a:gdLst>
                <a:gd name="connsiteX0" fmla="*/ 19945 w 35846"/>
                <a:gd name="connsiteY0" fmla="*/ 270 h 91637"/>
                <a:gd name="connsiteX1" fmla="*/ 19945 w 35846"/>
                <a:gd name="connsiteY1" fmla="*/ 27222 h 91637"/>
                <a:gd name="connsiteX2" fmla="*/ 35847 w 35846"/>
                <a:gd name="connsiteY2" fmla="*/ 27222 h 91637"/>
                <a:gd name="connsiteX3" fmla="*/ 35847 w 35846"/>
                <a:gd name="connsiteY3" fmla="*/ 34499 h 91637"/>
                <a:gd name="connsiteX4" fmla="*/ 19945 w 35846"/>
                <a:gd name="connsiteY4" fmla="*/ 34499 h 91637"/>
                <a:gd name="connsiteX5" fmla="*/ 19945 w 35846"/>
                <a:gd name="connsiteY5" fmla="*/ 78162 h 91637"/>
                <a:gd name="connsiteX6" fmla="*/ 29109 w 35846"/>
                <a:gd name="connsiteY6" fmla="*/ 84361 h 91637"/>
                <a:gd name="connsiteX7" fmla="*/ 35847 w 35846"/>
                <a:gd name="connsiteY7" fmla="*/ 83822 h 91637"/>
                <a:gd name="connsiteX8" fmla="*/ 35847 w 35846"/>
                <a:gd name="connsiteY8" fmla="*/ 91099 h 91637"/>
                <a:gd name="connsiteX9" fmla="*/ 25874 w 35846"/>
                <a:gd name="connsiteY9" fmla="*/ 91638 h 91637"/>
                <a:gd name="connsiteX10" fmla="*/ 11050 w 35846"/>
                <a:gd name="connsiteY10" fmla="*/ 77892 h 91637"/>
                <a:gd name="connsiteX11" fmla="*/ 11050 w 35846"/>
                <a:gd name="connsiteY11" fmla="*/ 34229 h 91637"/>
                <a:gd name="connsiteX12" fmla="*/ 0 w 35846"/>
                <a:gd name="connsiteY12" fmla="*/ 34229 h 91637"/>
                <a:gd name="connsiteX13" fmla="*/ 0 w 35846"/>
                <a:gd name="connsiteY13" fmla="*/ 26952 h 91637"/>
                <a:gd name="connsiteX14" fmla="*/ 11050 w 35846"/>
                <a:gd name="connsiteY14" fmla="*/ 26952 h 91637"/>
                <a:gd name="connsiteX15" fmla="*/ 11050 w 35846"/>
                <a:gd name="connsiteY15" fmla="*/ 0 h 91637"/>
                <a:gd name="connsiteX16" fmla="*/ 19945 w 35846"/>
                <a:gd name="connsiteY16" fmla="*/ 0 h 91637"/>
                <a:gd name="connsiteX17" fmla="*/ 19945 w 35846"/>
                <a:gd name="connsiteY17" fmla="*/ 270 h 9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846" h="91637">
                  <a:moveTo>
                    <a:pt x="19945" y="270"/>
                  </a:moveTo>
                  <a:lnTo>
                    <a:pt x="19945" y="27222"/>
                  </a:lnTo>
                  <a:lnTo>
                    <a:pt x="35847" y="27222"/>
                  </a:lnTo>
                  <a:lnTo>
                    <a:pt x="35847" y="34499"/>
                  </a:lnTo>
                  <a:lnTo>
                    <a:pt x="19945" y="34499"/>
                  </a:lnTo>
                  <a:lnTo>
                    <a:pt x="19945" y="78162"/>
                  </a:lnTo>
                  <a:cubicBezTo>
                    <a:pt x="19945" y="84091"/>
                    <a:pt x="24257" y="84361"/>
                    <a:pt x="29109" y="84361"/>
                  </a:cubicBezTo>
                  <a:cubicBezTo>
                    <a:pt x="33151" y="84361"/>
                    <a:pt x="35847" y="83822"/>
                    <a:pt x="35847" y="83822"/>
                  </a:cubicBezTo>
                  <a:lnTo>
                    <a:pt x="35847" y="91099"/>
                  </a:lnTo>
                  <a:cubicBezTo>
                    <a:pt x="35847" y="91099"/>
                    <a:pt x="31265" y="91638"/>
                    <a:pt x="25874" y="91638"/>
                  </a:cubicBezTo>
                  <a:cubicBezTo>
                    <a:pt x="19136" y="91638"/>
                    <a:pt x="11050" y="89751"/>
                    <a:pt x="11050" y="77892"/>
                  </a:cubicBezTo>
                  <a:lnTo>
                    <a:pt x="11050" y="34229"/>
                  </a:lnTo>
                  <a:lnTo>
                    <a:pt x="0" y="34229"/>
                  </a:lnTo>
                  <a:lnTo>
                    <a:pt x="0" y="26952"/>
                  </a:lnTo>
                  <a:lnTo>
                    <a:pt x="11050" y="26952"/>
                  </a:lnTo>
                  <a:lnTo>
                    <a:pt x="11050" y="0"/>
                  </a:lnTo>
                  <a:lnTo>
                    <a:pt x="19945" y="0"/>
                  </a:lnTo>
                  <a:lnTo>
                    <a:pt x="19945" y="270"/>
                  </a:lnTo>
                  <a:close/>
                </a:path>
              </a:pathLst>
            </a:custGeom>
            <a:solidFill>
              <a:srgbClr val="FFFFFF"/>
            </a:solidFill>
            <a:ln w="2684" cap="flat">
              <a:noFill/>
              <a:prstDash val="solid"/>
              <a:miter/>
            </a:ln>
          </p:spPr>
          <p:txBody>
            <a:bodyPr rtlCol="0" anchor="ctr"/>
            <a:lstStyle/>
            <a:p>
              <a:endParaRPr lang="en-US" dirty="0"/>
            </a:p>
          </p:txBody>
        </p:sp>
        <p:sp>
          <p:nvSpPr>
            <p:cNvPr id="40" name="Freeform 39">
              <a:extLst>
                <a:ext uri="{FF2B5EF4-FFF2-40B4-BE49-F238E27FC236}">
                  <a16:creationId xmlns:a16="http://schemas.microsoft.com/office/drawing/2014/main" id="{0B07FEBC-7DE7-5074-0EA6-A794BB061233}"/>
                </a:ext>
              </a:extLst>
            </p:cNvPr>
            <p:cNvSpPr/>
            <p:nvPr userDrawn="1"/>
          </p:nvSpPr>
          <p:spPr>
            <a:xfrm>
              <a:off x="5850430" y="812419"/>
              <a:ext cx="66572" cy="67650"/>
            </a:xfrm>
            <a:custGeom>
              <a:avLst/>
              <a:gdLst>
                <a:gd name="connsiteX0" fmla="*/ 33151 w 66572"/>
                <a:gd name="connsiteY0" fmla="*/ 0 h 67650"/>
                <a:gd name="connsiteX1" fmla="*/ 66572 w 66572"/>
                <a:gd name="connsiteY1" fmla="*/ 33960 h 67650"/>
                <a:gd name="connsiteX2" fmla="*/ 33151 w 66572"/>
                <a:gd name="connsiteY2" fmla="*/ 67650 h 67650"/>
                <a:gd name="connsiteX3" fmla="*/ 0 w 66572"/>
                <a:gd name="connsiteY3" fmla="*/ 33960 h 67650"/>
                <a:gd name="connsiteX4" fmla="*/ 33151 w 66572"/>
                <a:gd name="connsiteY4" fmla="*/ 0 h 67650"/>
                <a:gd name="connsiteX5" fmla="*/ 33151 w 66572"/>
                <a:gd name="connsiteY5" fmla="*/ 7816 h 67650"/>
                <a:gd name="connsiteX6" fmla="*/ 8894 w 66572"/>
                <a:gd name="connsiteY6" fmla="*/ 33960 h 67650"/>
                <a:gd name="connsiteX7" fmla="*/ 33151 w 66572"/>
                <a:gd name="connsiteY7" fmla="*/ 60104 h 67650"/>
                <a:gd name="connsiteX8" fmla="*/ 57409 w 66572"/>
                <a:gd name="connsiteY8" fmla="*/ 33960 h 67650"/>
                <a:gd name="connsiteX9" fmla="*/ 33151 w 66572"/>
                <a:gd name="connsiteY9" fmla="*/ 7816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572" h="67650">
                  <a:moveTo>
                    <a:pt x="33151" y="0"/>
                  </a:moveTo>
                  <a:cubicBezTo>
                    <a:pt x="51749" y="0"/>
                    <a:pt x="66572" y="14285"/>
                    <a:pt x="66572" y="33960"/>
                  </a:cubicBezTo>
                  <a:cubicBezTo>
                    <a:pt x="66572" y="53635"/>
                    <a:pt x="51749" y="67650"/>
                    <a:pt x="33151" y="67650"/>
                  </a:cubicBezTo>
                  <a:cubicBezTo>
                    <a:pt x="14554" y="67650"/>
                    <a:pt x="0" y="53635"/>
                    <a:pt x="0" y="33960"/>
                  </a:cubicBezTo>
                  <a:cubicBezTo>
                    <a:pt x="0" y="14285"/>
                    <a:pt x="14824" y="0"/>
                    <a:pt x="33151" y="0"/>
                  </a:cubicBezTo>
                  <a:close/>
                  <a:moveTo>
                    <a:pt x="33151" y="7816"/>
                  </a:moveTo>
                  <a:cubicBezTo>
                    <a:pt x="18867" y="7816"/>
                    <a:pt x="8894" y="19136"/>
                    <a:pt x="8894" y="33960"/>
                  </a:cubicBezTo>
                  <a:cubicBezTo>
                    <a:pt x="8894" y="48784"/>
                    <a:pt x="18867" y="60104"/>
                    <a:pt x="33151" y="60104"/>
                  </a:cubicBezTo>
                  <a:cubicBezTo>
                    <a:pt x="47436" y="60104"/>
                    <a:pt x="57409" y="48784"/>
                    <a:pt x="57409" y="33960"/>
                  </a:cubicBezTo>
                  <a:cubicBezTo>
                    <a:pt x="57409" y="19406"/>
                    <a:pt x="47706" y="7816"/>
                    <a:pt x="33151" y="7816"/>
                  </a:cubicBezTo>
                  <a:close/>
                </a:path>
              </a:pathLst>
            </a:custGeom>
            <a:solidFill>
              <a:srgbClr val="FFFFFF"/>
            </a:solidFill>
            <a:ln w="2684" cap="flat">
              <a:noFill/>
              <a:prstDash val="solid"/>
              <a:miter/>
            </a:ln>
          </p:spPr>
          <p:txBody>
            <a:bodyPr rtlCol="0" anchor="ctr"/>
            <a:lstStyle/>
            <a:p>
              <a:endParaRPr lang="en-US" dirty="0"/>
            </a:p>
          </p:txBody>
        </p:sp>
        <p:sp>
          <p:nvSpPr>
            <p:cNvPr id="41" name="Freeform 40">
              <a:extLst>
                <a:ext uri="{FF2B5EF4-FFF2-40B4-BE49-F238E27FC236}">
                  <a16:creationId xmlns:a16="http://schemas.microsoft.com/office/drawing/2014/main" id="{6FE7B1BC-7F03-7652-0350-409F8D94D6F5}"/>
                </a:ext>
              </a:extLst>
            </p:cNvPr>
            <p:cNvSpPr/>
            <p:nvPr userDrawn="1"/>
          </p:nvSpPr>
          <p:spPr>
            <a:xfrm>
              <a:off x="5925358" y="775764"/>
              <a:ext cx="34499" cy="102418"/>
            </a:xfrm>
            <a:custGeom>
              <a:avLst/>
              <a:gdLst>
                <a:gd name="connsiteX0" fmla="*/ 11320 w 34499"/>
                <a:gd name="connsiteY0" fmla="*/ 15363 h 102418"/>
                <a:gd name="connsiteX1" fmla="*/ 25874 w 34499"/>
                <a:gd name="connsiteY1" fmla="*/ 0 h 102418"/>
                <a:gd name="connsiteX2" fmla="*/ 34499 w 34499"/>
                <a:gd name="connsiteY2" fmla="*/ 539 h 102418"/>
                <a:gd name="connsiteX3" fmla="*/ 34499 w 34499"/>
                <a:gd name="connsiteY3" fmla="*/ 8355 h 102418"/>
                <a:gd name="connsiteX4" fmla="*/ 28030 w 34499"/>
                <a:gd name="connsiteY4" fmla="*/ 7547 h 102418"/>
                <a:gd name="connsiteX5" fmla="*/ 19945 w 34499"/>
                <a:gd name="connsiteY5" fmla="*/ 16171 h 102418"/>
                <a:gd name="connsiteX6" fmla="*/ 19945 w 34499"/>
                <a:gd name="connsiteY6" fmla="*/ 38272 h 102418"/>
                <a:gd name="connsiteX7" fmla="*/ 33151 w 34499"/>
                <a:gd name="connsiteY7" fmla="*/ 38272 h 102418"/>
                <a:gd name="connsiteX8" fmla="*/ 33151 w 34499"/>
                <a:gd name="connsiteY8" fmla="*/ 45549 h 102418"/>
                <a:gd name="connsiteX9" fmla="*/ 19945 w 34499"/>
                <a:gd name="connsiteY9" fmla="*/ 45549 h 102418"/>
                <a:gd name="connsiteX10" fmla="*/ 19945 w 34499"/>
                <a:gd name="connsiteY10" fmla="*/ 102419 h 102418"/>
                <a:gd name="connsiteX11" fmla="*/ 11050 w 34499"/>
                <a:gd name="connsiteY11" fmla="*/ 102419 h 102418"/>
                <a:gd name="connsiteX12" fmla="*/ 11050 w 34499"/>
                <a:gd name="connsiteY12" fmla="*/ 45549 h 102418"/>
                <a:gd name="connsiteX13" fmla="*/ 0 w 34499"/>
                <a:gd name="connsiteY13" fmla="*/ 45549 h 102418"/>
                <a:gd name="connsiteX14" fmla="*/ 0 w 34499"/>
                <a:gd name="connsiteY14" fmla="*/ 38272 h 102418"/>
                <a:gd name="connsiteX15" fmla="*/ 11050 w 34499"/>
                <a:gd name="connsiteY15" fmla="*/ 38272 h 102418"/>
                <a:gd name="connsiteX16" fmla="*/ 11050 w 34499"/>
                <a:gd name="connsiteY16" fmla="*/ 15363 h 102418"/>
                <a:gd name="connsiteX17" fmla="*/ 11320 w 34499"/>
                <a:gd name="connsiteY17" fmla="*/ 15363 h 10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499" h="102418">
                  <a:moveTo>
                    <a:pt x="11320" y="15363"/>
                  </a:moveTo>
                  <a:cubicBezTo>
                    <a:pt x="11320" y="3504"/>
                    <a:pt x="19136" y="0"/>
                    <a:pt x="25874" y="0"/>
                  </a:cubicBezTo>
                  <a:cubicBezTo>
                    <a:pt x="30456" y="0"/>
                    <a:pt x="34499" y="539"/>
                    <a:pt x="34499" y="539"/>
                  </a:cubicBezTo>
                  <a:lnTo>
                    <a:pt x="34499" y="8355"/>
                  </a:lnTo>
                  <a:cubicBezTo>
                    <a:pt x="34499" y="8355"/>
                    <a:pt x="30456" y="7547"/>
                    <a:pt x="28030" y="7547"/>
                  </a:cubicBezTo>
                  <a:cubicBezTo>
                    <a:pt x="22370" y="7547"/>
                    <a:pt x="19945" y="9972"/>
                    <a:pt x="19945" y="16171"/>
                  </a:cubicBezTo>
                  <a:lnTo>
                    <a:pt x="19945" y="38272"/>
                  </a:lnTo>
                  <a:lnTo>
                    <a:pt x="33151" y="38272"/>
                  </a:lnTo>
                  <a:lnTo>
                    <a:pt x="33151" y="45549"/>
                  </a:lnTo>
                  <a:lnTo>
                    <a:pt x="19945" y="45549"/>
                  </a:lnTo>
                  <a:lnTo>
                    <a:pt x="19945" y="102419"/>
                  </a:lnTo>
                  <a:lnTo>
                    <a:pt x="11050" y="102419"/>
                  </a:lnTo>
                  <a:lnTo>
                    <a:pt x="11050" y="45549"/>
                  </a:lnTo>
                  <a:lnTo>
                    <a:pt x="0" y="45549"/>
                  </a:lnTo>
                  <a:lnTo>
                    <a:pt x="0" y="38272"/>
                  </a:lnTo>
                  <a:lnTo>
                    <a:pt x="11050" y="38272"/>
                  </a:lnTo>
                  <a:lnTo>
                    <a:pt x="11050" y="15363"/>
                  </a:lnTo>
                  <a:lnTo>
                    <a:pt x="11320" y="15363"/>
                  </a:lnTo>
                  <a:close/>
                </a:path>
              </a:pathLst>
            </a:custGeom>
            <a:solidFill>
              <a:srgbClr val="FFFFFF"/>
            </a:solidFill>
            <a:ln w="2684" cap="flat">
              <a:noFill/>
              <a:prstDash val="solid"/>
              <a:miter/>
            </a:ln>
          </p:spPr>
          <p:txBody>
            <a:bodyPr rtlCol="0" anchor="ctr"/>
            <a:lstStyle/>
            <a:p>
              <a:endParaRPr lang="en-US" dirty="0"/>
            </a:p>
          </p:txBody>
        </p:sp>
        <p:sp>
          <p:nvSpPr>
            <p:cNvPr id="42" name="Freeform 41">
              <a:extLst>
                <a:ext uri="{FF2B5EF4-FFF2-40B4-BE49-F238E27FC236}">
                  <a16:creationId xmlns:a16="http://schemas.microsoft.com/office/drawing/2014/main" id="{129FE7C2-8DB2-C873-A975-EF56DEC5DE75}"/>
                </a:ext>
              </a:extLst>
            </p:cNvPr>
            <p:cNvSpPr/>
            <p:nvPr userDrawn="1"/>
          </p:nvSpPr>
          <p:spPr>
            <a:xfrm>
              <a:off x="5994086" y="774416"/>
              <a:ext cx="102958" cy="105653"/>
            </a:xfrm>
            <a:custGeom>
              <a:avLst/>
              <a:gdLst>
                <a:gd name="connsiteX0" fmla="*/ 52827 w 102958"/>
                <a:gd name="connsiteY0" fmla="*/ 87056 h 105653"/>
                <a:gd name="connsiteX1" fmla="*/ 80588 w 102958"/>
                <a:gd name="connsiteY1" fmla="*/ 67650 h 105653"/>
                <a:gd name="connsiteX2" fmla="*/ 102958 w 102958"/>
                <a:gd name="connsiteY2" fmla="*/ 67650 h 105653"/>
                <a:gd name="connsiteX3" fmla="*/ 53096 w 102958"/>
                <a:gd name="connsiteY3" fmla="*/ 105653 h 105653"/>
                <a:gd name="connsiteX4" fmla="*/ 0 w 102958"/>
                <a:gd name="connsiteY4" fmla="*/ 52827 h 105653"/>
                <a:gd name="connsiteX5" fmla="*/ 53096 w 102958"/>
                <a:gd name="connsiteY5" fmla="*/ 0 h 105653"/>
                <a:gd name="connsiteX6" fmla="*/ 102958 w 102958"/>
                <a:gd name="connsiteY6" fmla="*/ 38003 h 105653"/>
                <a:gd name="connsiteX7" fmla="*/ 80588 w 102958"/>
                <a:gd name="connsiteY7" fmla="*/ 38003 h 105653"/>
                <a:gd name="connsiteX8" fmla="*/ 52827 w 102958"/>
                <a:gd name="connsiteY8" fmla="*/ 18597 h 105653"/>
                <a:gd name="connsiteX9" fmla="*/ 20753 w 102958"/>
                <a:gd name="connsiteY9" fmla="*/ 52827 h 105653"/>
                <a:gd name="connsiteX10" fmla="*/ 52827 w 102958"/>
                <a:gd name="connsiteY10" fmla="*/ 87056 h 105653"/>
                <a:gd name="connsiteX11" fmla="*/ 52827 w 102958"/>
                <a:gd name="connsiteY11" fmla="*/ 87056 h 105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958" h="105653">
                  <a:moveTo>
                    <a:pt x="52827" y="87056"/>
                  </a:moveTo>
                  <a:cubicBezTo>
                    <a:pt x="66303" y="87056"/>
                    <a:pt x="76814" y="79779"/>
                    <a:pt x="80588" y="67650"/>
                  </a:cubicBezTo>
                  <a:lnTo>
                    <a:pt x="102958" y="67650"/>
                  </a:lnTo>
                  <a:cubicBezTo>
                    <a:pt x="97029" y="91638"/>
                    <a:pt x="76006" y="105653"/>
                    <a:pt x="53096" y="105653"/>
                  </a:cubicBezTo>
                  <a:cubicBezTo>
                    <a:pt x="23179" y="105653"/>
                    <a:pt x="0" y="83552"/>
                    <a:pt x="0" y="52827"/>
                  </a:cubicBezTo>
                  <a:cubicBezTo>
                    <a:pt x="0" y="22101"/>
                    <a:pt x="23179" y="0"/>
                    <a:pt x="53096" y="0"/>
                  </a:cubicBezTo>
                  <a:cubicBezTo>
                    <a:pt x="76006" y="0"/>
                    <a:pt x="97029" y="14015"/>
                    <a:pt x="102958" y="38003"/>
                  </a:cubicBezTo>
                  <a:lnTo>
                    <a:pt x="80588" y="38003"/>
                  </a:lnTo>
                  <a:cubicBezTo>
                    <a:pt x="76814" y="25874"/>
                    <a:pt x="66303" y="18597"/>
                    <a:pt x="52827" y="18597"/>
                  </a:cubicBezTo>
                  <a:cubicBezTo>
                    <a:pt x="33690" y="18597"/>
                    <a:pt x="20753" y="33151"/>
                    <a:pt x="20753" y="52827"/>
                  </a:cubicBezTo>
                  <a:cubicBezTo>
                    <a:pt x="20753" y="72502"/>
                    <a:pt x="33690" y="87056"/>
                    <a:pt x="52827" y="87056"/>
                  </a:cubicBezTo>
                  <a:lnTo>
                    <a:pt x="52827" y="87056"/>
                  </a:lnTo>
                  <a:close/>
                </a:path>
              </a:pathLst>
            </a:custGeom>
            <a:solidFill>
              <a:srgbClr val="FFFFFF"/>
            </a:solidFill>
            <a:ln w="2684" cap="flat">
              <a:noFill/>
              <a:prstDash val="solid"/>
              <a:miter/>
            </a:ln>
          </p:spPr>
          <p:txBody>
            <a:bodyPr rtlCol="0" anchor="ctr"/>
            <a:lstStyle/>
            <a:p>
              <a:endParaRPr lang="en-US" dirty="0"/>
            </a:p>
          </p:txBody>
        </p:sp>
        <p:sp>
          <p:nvSpPr>
            <p:cNvPr id="43" name="Freeform 42">
              <a:extLst>
                <a:ext uri="{FF2B5EF4-FFF2-40B4-BE49-F238E27FC236}">
                  <a16:creationId xmlns:a16="http://schemas.microsoft.com/office/drawing/2014/main" id="{3C4AB6C6-7F73-7320-72C2-B2D5B1913B6D}"/>
                </a:ext>
              </a:extLst>
            </p:cNvPr>
            <p:cNvSpPr/>
            <p:nvPr userDrawn="1"/>
          </p:nvSpPr>
          <p:spPr>
            <a:xfrm>
              <a:off x="6108364" y="776572"/>
              <a:ext cx="18866" cy="101879"/>
            </a:xfrm>
            <a:custGeom>
              <a:avLst/>
              <a:gdLst>
                <a:gd name="connsiteX0" fmla="*/ 18867 w 18866"/>
                <a:gd name="connsiteY0" fmla="*/ 101880 h 101879"/>
                <a:gd name="connsiteX1" fmla="*/ 0 w 18866"/>
                <a:gd name="connsiteY1" fmla="*/ 101880 h 101879"/>
                <a:gd name="connsiteX2" fmla="*/ 0 w 18866"/>
                <a:gd name="connsiteY2" fmla="*/ 0 h 101879"/>
                <a:gd name="connsiteX3" fmla="*/ 18867 w 18866"/>
                <a:gd name="connsiteY3" fmla="*/ 0 h 101879"/>
                <a:gd name="connsiteX4" fmla="*/ 18867 w 18866"/>
                <a:gd name="connsiteY4" fmla="*/ 101880 h 101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66" h="101879">
                  <a:moveTo>
                    <a:pt x="18867" y="101880"/>
                  </a:moveTo>
                  <a:lnTo>
                    <a:pt x="0" y="101880"/>
                  </a:lnTo>
                  <a:lnTo>
                    <a:pt x="0" y="0"/>
                  </a:lnTo>
                  <a:lnTo>
                    <a:pt x="18867" y="0"/>
                  </a:lnTo>
                  <a:lnTo>
                    <a:pt x="18867" y="101880"/>
                  </a:lnTo>
                  <a:close/>
                </a:path>
              </a:pathLst>
            </a:custGeom>
            <a:solidFill>
              <a:srgbClr val="FFFFFF"/>
            </a:solidFill>
            <a:ln w="2684" cap="flat">
              <a:noFill/>
              <a:prstDash val="solid"/>
              <a:miter/>
            </a:ln>
          </p:spPr>
          <p:txBody>
            <a:bodyPr rtlCol="0" anchor="ctr"/>
            <a:lstStyle/>
            <a:p>
              <a:endParaRPr lang="en-US" dirty="0"/>
            </a:p>
          </p:txBody>
        </p:sp>
        <p:sp>
          <p:nvSpPr>
            <p:cNvPr id="44" name="Freeform 43">
              <a:extLst>
                <a:ext uri="{FF2B5EF4-FFF2-40B4-BE49-F238E27FC236}">
                  <a16:creationId xmlns:a16="http://schemas.microsoft.com/office/drawing/2014/main" id="{E4EC67FF-EBC4-B37A-88B2-D2C8F7AFE652}"/>
                </a:ext>
              </a:extLst>
            </p:cNvPr>
            <p:cNvSpPr/>
            <p:nvPr userDrawn="1"/>
          </p:nvSpPr>
          <p:spPr>
            <a:xfrm>
              <a:off x="6138551"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dirty="0"/>
            </a:p>
          </p:txBody>
        </p:sp>
        <p:sp>
          <p:nvSpPr>
            <p:cNvPr id="45" name="Freeform 44">
              <a:extLst>
                <a:ext uri="{FF2B5EF4-FFF2-40B4-BE49-F238E27FC236}">
                  <a16:creationId xmlns:a16="http://schemas.microsoft.com/office/drawing/2014/main" id="{3A6DF060-D93C-A08E-FC19-5D80859BAF69}"/>
                </a:ext>
              </a:extLst>
            </p:cNvPr>
            <p:cNvSpPr/>
            <p:nvPr userDrawn="1"/>
          </p:nvSpPr>
          <p:spPr>
            <a:xfrm>
              <a:off x="6215096" y="810532"/>
              <a:ext cx="40967" cy="67919"/>
            </a:xfrm>
            <a:custGeom>
              <a:avLst/>
              <a:gdLst>
                <a:gd name="connsiteX0" fmla="*/ 40968 w 40967"/>
                <a:gd name="connsiteY0" fmla="*/ 19945 h 67919"/>
                <a:gd name="connsiteX1" fmla="*/ 32882 w 40967"/>
                <a:gd name="connsiteY1" fmla="*/ 19945 h 67919"/>
                <a:gd name="connsiteX2" fmla="*/ 18867 w 40967"/>
                <a:gd name="connsiteY2" fmla="*/ 36116 h 67919"/>
                <a:gd name="connsiteX3" fmla="*/ 18867 w 40967"/>
                <a:gd name="connsiteY3" fmla="*/ 67920 h 67919"/>
                <a:gd name="connsiteX4" fmla="*/ 0 w 40967"/>
                <a:gd name="connsiteY4" fmla="*/ 67920 h 67919"/>
                <a:gd name="connsiteX5" fmla="*/ 0 w 40967"/>
                <a:gd name="connsiteY5" fmla="*/ 1078 h 67919"/>
                <a:gd name="connsiteX6" fmla="*/ 18328 w 40967"/>
                <a:gd name="connsiteY6" fmla="*/ 1078 h 67919"/>
                <a:gd name="connsiteX7" fmla="*/ 18328 w 40967"/>
                <a:gd name="connsiteY7" fmla="*/ 11590 h 67919"/>
                <a:gd name="connsiteX8" fmla="*/ 35577 w 40967"/>
                <a:gd name="connsiteY8" fmla="*/ 0 h 67919"/>
                <a:gd name="connsiteX9" fmla="*/ 40698 w 40967"/>
                <a:gd name="connsiteY9" fmla="*/ 539 h 67919"/>
                <a:gd name="connsiteX10" fmla="*/ 40968 w 40967"/>
                <a:gd name="connsiteY10" fmla="*/ 19945 h 67919"/>
                <a:gd name="connsiteX11" fmla="*/ 40968 w 40967"/>
                <a:gd name="connsiteY11" fmla="*/ 19945 h 67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967" h="67919">
                  <a:moveTo>
                    <a:pt x="40968" y="19945"/>
                  </a:moveTo>
                  <a:lnTo>
                    <a:pt x="32882" y="19945"/>
                  </a:lnTo>
                  <a:cubicBezTo>
                    <a:pt x="23179" y="19945"/>
                    <a:pt x="18867" y="24527"/>
                    <a:pt x="18867" y="36116"/>
                  </a:cubicBezTo>
                  <a:lnTo>
                    <a:pt x="18867" y="67920"/>
                  </a:lnTo>
                  <a:lnTo>
                    <a:pt x="0" y="67920"/>
                  </a:lnTo>
                  <a:lnTo>
                    <a:pt x="0" y="1078"/>
                  </a:lnTo>
                  <a:lnTo>
                    <a:pt x="18328" y="1078"/>
                  </a:lnTo>
                  <a:lnTo>
                    <a:pt x="18328" y="11590"/>
                  </a:lnTo>
                  <a:cubicBezTo>
                    <a:pt x="21023" y="4582"/>
                    <a:pt x="27222" y="0"/>
                    <a:pt x="35577" y="0"/>
                  </a:cubicBezTo>
                  <a:cubicBezTo>
                    <a:pt x="37464" y="0"/>
                    <a:pt x="39081" y="270"/>
                    <a:pt x="40698" y="539"/>
                  </a:cubicBezTo>
                  <a:lnTo>
                    <a:pt x="40968" y="19945"/>
                  </a:lnTo>
                  <a:lnTo>
                    <a:pt x="40968" y="19945"/>
                  </a:lnTo>
                  <a:close/>
                </a:path>
              </a:pathLst>
            </a:custGeom>
            <a:solidFill>
              <a:srgbClr val="FFFFFF"/>
            </a:solidFill>
            <a:ln w="2684" cap="flat">
              <a:noFill/>
              <a:prstDash val="solid"/>
              <a:miter/>
            </a:ln>
          </p:spPr>
          <p:txBody>
            <a:bodyPr rtlCol="0" anchor="ctr"/>
            <a:lstStyle/>
            <a:p>
              <a:endParaRPr lang="en-US" dirty="0"/>
            </a:p>
          </p:txBody>
        </p:sp>
        <p:sp>
          <p:nvSpPr>
            <p:cNvPr id="46" name="Freeform 45">
              <a:extLst>
                <a:ext uri="{FF2B5EF4-FFF2-40B4-BE49-F238E27FC236}">
                  <a16:creationId xmlns:a16="http://schemas.microsoft.com/office/drawing/2014/main" id="{F5137999-2B00-6778-016B-2ABEECDE5C2F}"/>
                </a:ext>
              </a:extLst>
            </p:cNvPr>
            <p:cNvSpPr/>
            <p:nvPr userDrawn="1"/>
          </p:nvSpPr>
          <p:spPr>
            <a:xfrm>
              <a:off x="6261184" y="776572"/>
              <a:ext cx="30186" cy="101879"/>
            </a:xfrm>
            <a:custGeom>
              <a:avLst/>
              <a:gdLst>
                <a:gd name="connsiteX0" fmla="*/ 28300 w 30186"/>
                <a:gd name="connsiteY0" fmla="*/ 101880 h 101879"/>
                <a:gd name="connsiteX1" fmla="*/ 9433 w 30186"/>
                <a:gd name="connsiteY1" fmla="*/ 101880 h 101879"/>
                <a:gd name="connsiteX2" fmla="*/ 9433 w 30186"/>
                <a:gd name="connsiteY2" fmla="*/ 51209 h 101879"/>
                <a:gd name="connsiteX3" fmla="*/ 0 w 30186"/>
                <a:gd name="connsiteY3" fmla="*/ 51209 h 101879"/>
                <a:gd name="connsiteX4" fmla="*/ 0 w 30186"/>
                <a:gd name="connsiteY4" fmla="*/ 35308 h 101879"/>
                <a:gd name="connsiteX5" fmla="*/ 28300 w 30186"/>
                <a:gd name="connsiteY5" fmla="*/ 35308 h 101879"/>
                <a:gd name="connsiteX6" fmla="*/ 28300 w 30186"/>
                <a:gd name="connsiteY6" fmla="*/ 101880 h 101879"/>
                <a:gd name="connsiteX7" fmla="*/ 28300 w 30186"/>
                <a:gd name="connsiteY7" fmla="*/ 101880 h 101879"/>
                <a:gd name="connsiteX8" fmla="*/ 18058 w 30186"/>
                <a:gd name="connsiteY8" fmla="*/ 0 h 101879"/>
                <a:gd name="connsiteX9" fmla="*/ 30187 w 30186"/>
                <a:gd name="connsiteY9" fmla="*/ 12129 h 101879"/>
                <a:gd name="connsiteX10" fmla="*/ 18058 w 30186"/>
                <a:gd name="connsiteY10" fmla="*/ 24257 h 101879"/>
                <a:gd name="connsiteX11" fmla="*/ 5929 w 30186"/>
                <a:gd name="connsiteY11" fmla="*/ 12129 h 101879"/>
                <a:gd name="connsiteX12" fmla="*/ 18058 w 30186"/>
                <a:gd name="connsiteY12" fmla="*/ 0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186" h="101879">
                  <a:moveTo>
                    <a:pt x="28300" y="101880"/>
                  </a:moveTo>
                  <a:lnTo>
                    <a:pt x="9433" y="101880"/>
                  </a:lnTo>
                  <a:lnTo>
                    <a:pt x="9433" y="51209"/>
                  </a:lnTo>
                  <a:lnTo>
                    <a:pt x="0" y="51209"/>
                  </a:lnTo>
                  <a:lnTo>
                    <a:pt x="0" y="35308"/>
                  </a:lnTo>
                  <a:lnTo>
                    <a:pt x="28300" y="35308"/>
                  </a:lnTo>
                  <a:lnTo>
                    <a:pt x="28300" y="101880"/>
                  </a:lnTo>
                  <a:lnTo>
                    <a:pt x="28300" y="101880"/>
                  </a:lnTo>
                  <a:close/>
                  <a:moveTo>
                    <a:pt x="18058" y="0"/>
                  </a:moveTo>
                  <a:cubicBezTo>
                    <a:pt x="24796" y="0"/>
                    <a:pt x="30187" y="5390"/>
                    <a:pt x="30187" y="12129"/>
                  </a:cubicBezTo>
                  <a:cubicBezTo>
                    <a:pt x="30187" y="18867"/>
                    <a:pt x="24796" y="24257"/>
                    <a:pt x="18058" y="24257"/>
                  </a:cubicBezTo>
                  <a:cubicBezTo>
                    <a:pt x="11320" y="24257"/>
                    <a:pt x="5929" y="18867"/>
                    <a:pt x="5929" y="12129"/>
                  </a:cubicBezTo>
                  <a:cubicBezTo>
                    <a:pt x="5929" y="5390"/>
                    <a:pt x="11320" y="0"/>
                    <a:pt x="18058" y="0"/>
                  </a:cubicBezTo>
                  <a:close/>
                </a:path>
              </a:pathLst>
            </a:custGeom>
            <a:solidFill>
              <a:srgbClr val="FFFFFF"/>
            </a:solidFill>
            <a:ln w="2684" cap="flat">
              <a:noFill/>
              <a:prstDash val="solid"/>
              <a:miter/>
            </a:ln>
          </p:spPr>
          <p:txBody>
            <a:bodyPr rtlCol="0" anchor="ctr"/>
            <a:lstStyle/>
            <a:p>
              <a:endParaRPr lang="en-US" dirty="0"/>
            </a:p>
          </p:txBody>
        </p:sp>
        <p:sp>
          <p:nvSpPr>
            <p:cNvPr id="47" name="Freeform 46">
              <a:extLst>
                <a:ext uri="{FF2B5EF4-FFF2-40B4-BE49-F238E27FC236}">
                  <a16:creationId xmlns:a16="http://schemas.microsoft.com/office/drawing/2014/main" id="{FA8ACD38-B55B-AFDE-66AB-BA8AE155DB68}"/>
                </a:ext>
              </a:extLst>
            </p:cNvPr>
            <p:cNvSpPr/>
            <p:nvPr userDrawn="1"/>
          </p:nvSpPr>
          <p:spPr>
            <a:xfrm>
              <a:off x="6299456" y="811610"/>
              <a:ext cx="69806" cy="66841"/>
            </a:xfrm>
            <a:custGeom>
              <a:avLst/>
              <a:gdLst>
                <a:gd name="connsiteX0" fmla="*/ 34769 w 69806"/>
                <a:gd name="connsiteY0" fmla="*/ 46358 h 66841"/>
                <a:gd name="connsiteX1" fmla="*/ 49862 w 69806"/>
                <a:gd name="connsiteY1" fmla="*/ 0 h 66841"/>
                <a:gd name="connsiteX2" fmla="*/ 69807 w 69806"/>
                <a:gd name="connsiteY2" fmla="*/ 0 h 66841"/>
                <a:gd name="connsiteX3" fmla="*/ 46089 w 69806"/>
                <a:gd name="connsiteY3" fmla="*/ 66842 h 66841"/>
                <a:gd name="connsiteX4" fmla="*/ 22640 w 69806"/>
                <a:gd name="connsiteY4" fmla="*/ 66842 h 66841"/>
                <a:gd name="connsiteX5" fmla="*/ 0 w 69806"/>
                <a:gd name="connsiteY5" fmla="*/ 0 h 66841"/>
                <a:gd name="connsiteX6" fmla="*/ 20484 w 69806"/>
                <a:gd name="connsiteY6" fmla="*/ 0 h 66841"/>
                <a:gd name="connsiteX7" fmla="*/ 34769 w 69806"/>
                <a:gd name="connsiteY7" fmla="*/ 46358 h 66841"/>
                <a:gd name="connsiteX8" fmla="*/ 34769 w 69806"/>
                <a:gd name="connsiteY8" fmla="*/ 46358 h 6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806" h="66841">
                  <a:moveTo>
                    <a:pt x="34769" y="46358"/>
                  </a:moveTo>
                  <a:lnTo>
                    <a:pt x="49862" y="0"/>
                  </a:lnTo>
                  <a:lnTo>
                    <a:pt x="69807" y="0"/>
                  </a:lnTo>
                  <a:lnTo>
                    <a:pt x="46089" y="66842"/>
                  </a:lnTo>
                  <a:lnTo>
                    <a:pt x="22640" y="66842"/>
                  </a:lnTo>
                  <a:lnTo>
                    <a:pt x="0" y="0"/>
                  </a:lnTo>
                  <a:lnTo>
                    <a:pt x="20484" y="0"/>
                  </a:lnTo>
                  <a:lnTo>
                    <a:pt x="34769" y="46358"/>
                  </a:lnTo>
                  <a:lnTo>
                    <a:pt x="34769" y="46358"/>
                  </a:lnTo>
                  <a:close/>
                </a:path>
              </a:pathLst>
            </a:custGeom>
            <a:solidFill>
              <a:srgbClr val="FFFFFF"/>
            </a:solidFill>
            <a:ln w="2684" cap="flat">
              <a:noFill/>
              <a:prstDash val="solid"/>
              <a:miter/>
            </a:ln>
          </p:spPr>
          <p:txBody>
            <a:bodyPr rtlCol="0" anchor="ctr"/>
            <a:lstStyle/>
            <a:p>
              <a:endParaRPr lang="en-US" dirty="0"/>
            </a:p>
          </p:txBody>
        </p:sp>
        <p:sp>
          <p:nvSpPr>
            <p:cNvPr id="48" name="Freeform 47">
              <a:extLst>
                <a:ext uri="{FF2B5EF4-FFF2-40B4-BE49-F238E27FC236}">
                  <a16:creationId xmlns:a16="http://schemas.microsoft.com/office/drawing/2014/main" id="{8B4B0487-D99A-8A8E-FC61-F5E67202203C}"/>
                </a:ext>
              </a:extLst>
            </p:cNvPr>
            <p:cNvSpPr/>
            <p:nvPr userDrawn="1"/>
          </p:nvSpPr>
          <p:spPr>
            <a:xfrm>
              <a:off x="6372497"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dirty="0"/>
            </a:p>
          </p:txBody>
        </p:sp>
        <p:sp>
          <p:nvSpPr>
            <p:cNvPr id="49" name="Freeform 48">
              <a:extLst>
                <a:ext uri="{FF2B5EF4-FFF2-40B4-BE49-F238E27FC236}">
                  <a16:creationId xmlns:a16="http://schemas.microsoft.com/office/drawing/2014/main" id="{1999D749-C90A-BF9A-971B-AC8096C867E8}"/>
                </a:ext>
              </a:extLst>
            </p:cNvPr>
            <p:cNvSpPr/>
            <p:nvPr userDrawn="1"/>
          </p:nvSpPr>
          <p:spPr>
            <a:xfrm>
              <a:off x="6443113" y="786005"/>
              <a:ext cx="44471" cy="92985"/>
            </a:xfrm>
            <a:custGeom>
              <a:avLst/>
              <a:gdLst>
                <a:gd name="connsiteX0" fmla="*/ 29648 w 44471"/>
                <a:gd name="connsiteY0" fmla="*/ 269 h 92985"/>
                <a:gd name="connsiteX1" fmla="*/ 29648 w 44471"/>
                <a:gd name="connsiteY1" fmla="*/ 25605 h 92985"/>
                <a:gd name="connsiteX2" fmla="*/ 44202 w 44471"/>
                <a:gd name="connsiteY2" fmla="*/ 25605 h 92985"/>
                <a:gd name="connsiteX3" fmla="*/ 44202 w 44471"/>
                <a:gd name="connsiteY3" fmla="*/ 41507 h 92985"/>
                <a:gd name="connsiteX4" fmla="*/ 29648 w 44471"/>
                <a:gd name="connsiteY4" fmla="*/ 41507 h 92985"/>
                <a:gd name="connsiteX5" fmla="*/ 29648 w 44471"/>
                <a:gd name="connsiteY5" fmla="*/ 71693 h 92985"/>
                <a:gd name="connsiteX6" fmla="*/ 35847 w 44471"/>
                <a:gd name="connsiteY6" fmla="*/ 76545 h 92985"/>
                <a:gd name="connsiteX7" fmla="*/ 44471 w 44471"/>
                <a:gd name="connsiteY7" fmla="*/ 76006 h 92985"/>
                <a:gd name="connsiteX8" fmla="*/ 44471 w 44471"/>
                <a:gd name="connsiteY8" fmla="*/ 92177 h 92985"/>
                <a:gd name="connsiteX9" fmla="*/ 29648 w 44471"/>
                <a:gd name="connsiteY9" fmla="*/ 92985 h 92985"/>
                <a:gd name="connsiteX10" fmla="*/ 10511 w 44471"/>
                <a:gd name="connsiteY10" fmla="*/ 77892 h 92985"/>
                <a:gd name="connsiteX11" fmla="*/ 10511 w 44471"/>
                <a:gd name="connsiteY11" fmla="*/ 41237 h 92985"/>
                <a:gd name="connsiteX12" fmla="*/ 0 w 44471"/>
                <a:gd name="connsiteY12" fmla="*/ 41237 h 92985"/>
                <a:gd name="connsiteX13" fmla="*/ 0 w 44471"/>
                <a:gd name="connsiteY13" fmla="*/ 25335 h 92985"/>
                <a:gd name="connsiteX14" fmla="*/ 10511 w 44471"/>
                <a:gd name="connsiteY14" fmla="*/ 25335 h 92985"/>
                <a:gd name="connsiteX15" fmla="*/ 10511 w 44471"/>
                <a:gd name="connsiteY15" fmla="*/ 0 h 92985"/>
                <a:gd name="connsiteX16" fmla="*/ 29648 w 44471"/>
                <a:gd name="connsiteY16" fmla="*/ 269 h 92985"/>
                <a:gd name="connsiteX17" fmla="*/ 29648 w 44471"/>
                <a:gd name="connsiteY17" fmla="*/ 269 h 92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4471" h="92985">
                  <a:moveTo>
                    <a:pt x="29648" y="269"/>
                  </a:moveTo>
                  <a:lnTo>
                    <a:pt x="29648" y="25605"/>
                  </a:lnTo>
                  <a:lnTo>
                    <a:pt x="44202" y="25605"/>
                  </a:lnTo>
                  <a:lnTo>
                    <a:pt x="44202" y="41507"/>
                  </a:lnTo>
                  <a:lnTo>
                    <a:pt x="29648" y="41507"/>
                  </a:lnTo>
                  <a:lnTo>
                    <a:pt x="29648" y="71693"/>
                  </a:lnTo>
                  <a:cubicBezTo>
                    <a:pt x="29648" y="76006"/>
                    <a:pt x="33151" y="76545"/>
                    <a:pt x="35847" y="76545"/>
                  </a:cubicBezTo>
                  <a:cubicBezTo>
                    <a:pt x="40698" y="76545"/>
                    <a:pt x="44471" y="76006"/>
                    <a:pt x="44471" y="76006"/>
                  </a:cubicBezTo>
                  <a:lnTo>
                    <a:pt x="44471" y="92177"/>
                  </a:lnTo>
                  <a:cubicBezTo>
                    <a:pt x="44471" y="92177"/>
                    <a:pt x="35308" y="92985"/>
                    <a:pt x="29648" y="92985"/>
                  </a:cubicBezTo>
                  <a:cubicBezTo>
                    <a:pt x="20214" y="92985"/>
                    <a:pt x="10511" y="91368"/>
                    <a:pt x="10511" y="77892"/>
                  </a:cubicBezTo>
                  <a:lnTo>
                    <a:pt x="10511" y="41237"/>
                  </a:lnTo>
                  <a:lnTo>
                    <a:pt x="0" y="41237"/>
                  </a:lnTo>
                  <a:lnTo>
                    <a:pt x="0" y="25335"/>
                  </a:lnTo>
                  <a:lnTo>
                    <a:pt x="10511" y="25335"/>
                  </a:lnTo>
                  <a:lnTo>
                    <a:pt x="10511" y="0"/>
                  </a:lnTo>
                  <a:lnTo>
                    <a:pt x="29648" y="269"/>
                  </a:lnTo>
                  <a:lnTo>
                    <a:pt x="29648" y="269"/>
                  </a:lnTo>
                  <a:close/>
                </a:path>
              </a:pathLst>
            </a:custGeom>
            <a:solidFill>
              <a:srgbClr val="FFFFFF"/>
            </a:solidFill>
            <a:ln w="2684" cap="flat">
              <a:noFill/>
              <a:prstDash val="solid"/>
              <a:miter/>
            </a:ln>
          </p:spPr>
          <p:txBody>
            <a:bodyPr rtlCol="0" anchor="ctr"/>
            <a:lstStyle/>
            <a:p>
              <a:endParaRPr lang="en-US" dirty="0"/>
            </a:p>
          </p:txBody>
        </p:sp>
        <p:sp>
          <p:nvSpPr>
            <p:cNvPr id="50" name="Freeform 49">
              <a:extLst>
                <a:ext uri="{FF2B5EF4-FFF2-40B4-BE49-F238E27FC236}">
                  <a16:creationId xmlns:a16="http://schemas.microsoft.com/office/drawing/2014/main" id="{9A8DB4E4-0A2A-0E56-98DD-803B1E5BE4D2}"/>
                </a:ext>
              </a:extLst>
            </p:cNvPr>
            <p:cNvSpPr/>
            <p:nvPr userDrawn="1"/>
          </p:nvSpPr>
          <p:spPr>
            <a:xfrm>
              <a:off x="6496209" y="810532"/>
              <a:ext cx="69806" cy="70076"/>
            </a:xfrm>
            <a:custGeom>
              <a:avLst/>
              <a:gdLst>
                <a:gd name="connsiteX0" fmla="*/ 69537 w 69806"/>
                <a:gd name="connsiteY0" fmla="*/ 40159 h 70076"/>
                <a:gd name="connsiteX1" fmla="*/ 19945 w 69806"/>
                <a:gd name="connsiteY1" fmla="*/ 40159 h 70076"/>
                <a:gd name="connsiteX2" fmla="*/ 35308 w 69806"/>
                <a:gd name="connsiteY2" fmla="*/ 53635 h 70076"/>
                <a:gd name="connsiteX3" fmla="*/ 48784 w 69806"/>
                <a:gd name="connsiteY3" fmla="*/ 46897 h 70076"/>
                <a:gd name="connsiteX4" fmla="*/ 68459 w 69806"/>
                <a:gd name="connsiteY4" fmla="*/ 49053 h 70076"/>
                <a:gd name="connsiteX5" fmla="*/ 35038 w 69806"/>
                <a:gd name="connsiteY5" fmla="*/ 70076 h 70076"/>
                <a:gd name="connsiteX6" fmla="*/ 0 w 69806"/>
                <a:gd name="connsiteY6" fmla="*/ 35038 h 70076"/>
                <a:gd name="connsiteX7" fmla="*/ 34769 w 69806"/>
                <a:gd name="connsiteY7" fmla="*/ 0 h 70076"/>
                <a:gd name="connsiteX8" fmla="*/ 69807 w 69806"/>
                <a:gd name="connsiteY8" fmla="*/ 39889 h 70076"/>
                <a:gd name="connsiteX9" fmla="*/ 69537 w 69806"/>
                <a:gd name="connsiteY9" fmla="*/ 40159 h 70076"/>
                <a:gd name="connsiteX10" fmla="*/ 69537 w 69806"/>
                <a:gd name="connsiteY10" fmla="*/ 40159 h 70076"/>
                <a:gd name="connsiteX11" fmla="*/ 19406 w 69806"/>
                <a:gd name="connsiteY11" fmla="*/ 27491 h 70076"/>
                <a:gd name="connsiteX12" fmla="*/ 49323 w 69806"/>
                <a:gd name="connsiteY12" fmla="*/ 27491 h 70076"/>
                <a:gd name="connsiteX13" fmla="*/ 34499 w 69806"/>
                <a:gd name="connsiteY13" fmla="*/ 15363 h 70076"/>
                <a:gd name="connsiteX14" fmla="*/ 19406 w 69806"/>
                <a:gd name="connsiteY14" fmla="*/ 2749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9806" h="70076">
                  <a:moveTo>
                    <a:pt x="69537" y="40159"/>
                  </a:moveTo>
                  <a:lnTo>
                    <a:pt x="19945" y="40159"/>
                  </a:lnTo>
                  <a:cubicBezTo>
                    <a:pt x="21023" y="47436"/>
                    <a:pt x="26683" y="53635"/>
                    <a:pt x="35308" y="53635"/>
                  </a:cubicBezTo>
                  <a:cubicBezTo>
                    <a:pt x="40968" y="53635"/>
                    <a:pt x="46089" y="51209"/>
                    <a:pt x="48784" y="46897"/>
                  </a:cubicBezTo>
                  <a:lnTo>
                    <a:pt x="68459" y="49053"/>
                  </a:lnTo>
                  <a:cubicBezTo>
                    <a:pt x="62530" y="63338"/>
                    <a:pt x="49862" y="70076"/>
                    <a:pt x="35038" y="70076"/>
                  </a:cubicBezTo>
                  <a:cubicBezTo>
                    <a:pt x="15093" y="70076"/>
                    <a:pt x="0" y="55252"/>
                    <a:pt x="0" y="35038"/>
                  </a:cubicBezTo>
                  <a:cubicBezTo>
                    <a:pt x="0" y="14824"/>
                    <a:pt x="14824" y="0"/>
                    <a:pt x="34769" y="0"/>
                  </a:cubicBezTo>
                  <a:cubicBezTo>
                    <a:pt x="53096" y="0"/>
                    <a:pt x="69807" y="11859"/>
                    <a:pt x="69807" y="39889"/>
                  </a:cubicBezTo>
                  <a:lnTo>
                    <a:pt x="69537" y="40159"/>
                  </a:lnTo>
                  <a:lnTo>
                    <a:pt x="69537" y="40159"/>
                  </a:lnTo>
                  <a:close/>
                  <a:moveTo>
                    <a:pt x="19406" y="27491"/>
                  </a:moveTo>
                  <a:lnTo>
                    <a:pt x="49323" y="27491"/>
                  </a:lnTo>
                  <a:cubicBezTo>
                    <a:pt x="48245" y="20753"/>
                    <a:pt x="42585" y="15363"/>
                    <a:pt x="34499" y="15363"/>
                  </a:cubicBezTo>
                  <a:cubicBezTo>
                    <a:pt x="26683" y="15093"/>
                    <a:pt x="21023" y="20214"/>
                    <a:pt x="19406" y="27491"/>
                  </a:cubicBezTo>
                  <a:close/>
                </a:path>
              </a:pathLst>
            </a:custGeom>
            <a:solidFill>
              <a:srgbClr val="FFFFFF"/>
            </a:solidFill>
            <a:ln w="2684" cap="flat">
              <a:noFill/>
              <a:prstDash val="solid"/>
              <a:miter/>
            </a:ln>
          </p:spPr>
          <p:txBody>
            <a:bodyPr rtlCol="0" anchor="ctr"/>
            <a:lstStyle/>
            <a:p>
              <a:endParaRPr lang="en-US" dirty="0"/>
            </a:p>
          </p:txBody>
        </p:sp>
        <p:sp>
          <p:nvSpPr>
            <p:cNvPr id="51" name="Freeform 50">
              <a:extLst>
                <a:ext uri="{FF2B5EF4-FFF2-40B4-BE49-F238E27FC236}">
                  <a16:creationId xmlns:a16="http://schemas.microsoft.com/office/drawing/2014/main" id="{50890E24-2427-8819-0598-762CA567873A}"/>
                </a:ext>
              </a:extLst>
            </p:cNvPr>
            <p:cNvSpPr/>
            <p:nvPr userDrawn="1"/>
          </p:nvSpPr>
          <p:spPr>
            <a:xfrm>
              <a:off x="6586769" y="637325"/>
              <a:ext cx="33446" cy="35384"/>
            </a:xfrm>
            <a:custGeom>
              <a:avLst/>
              <a:gdLst>
                <a:gd name="connsiteX0" fmla="*/ 0 w 33446"/>
                <a:gd name="connsiteY0" fmla="*/ 17692 h 35384"/>
                <a:gd name="connsiteX1" fmla="*/ 4851 w 33446"/>
                <a:gd name="connsiteY1" fmla="*/ 5025 h 35384"/>
                <a:gd name="connsiteX2" fmla="*/ 28030 w 33446"/>
                <a:gd name="connsiteY2" fmla="*/ 4486 h 35384"/>
                <a:gd name="connsiteX3" fmla="*/ 28030 w 33446"/>
                <a:gd name="connsiteY3" fmla="*/ 4486 h 35384"/>
                <a:gd name="connsiteX4" fmla="*/ 28570 w 33446"/>
                <a:gd name="connsiteY4" fmla="*/ 5025 h 35384"/>
                <a:gd name="connsiteX5" fmla="*/ 33421 w 33446"/>
                <a:gd name="connsiteY5" fmla="*/ 17692 h 35384"/>
                <a:gd name="connsiteX6" fmla="*/ 28570 w 33446"/>
                <a:gd name="connsiteY6" fmla="*/ 30360 h 35384"/>
                <a:gd name="connsiteX7" fmla="*/ 5390 w 33446"/>
                <a:gd name="connsiteY7" fmla="*/ 30899 h 35384"/>
                <a:gd name="connsiteX8" fmla="*/ 5390 w 33446"/>
                <a:gd name="connsiteY8" fmla="*/ 30899 h 35384"/>
                <a:gd name="connsiteX9" fmla="*/ 4851 w 33446"/>
                <a:gd name="connsiteY9" fmla="*/ 30360 h 35384"/>
                <a:gd name="connsiteX10" fmla="*/ 0 w 33446"/>
                <a:gd name="connsiteY10" fmla="*/ 17692 h 35384"/>
                <a:gd name="connsiteX11" fmla="*/ 2695 w 33446"/>
                <a:gd name="connsiteY11" fmla="*/ 17692 h 35384"/>
                <a:gd name="connsiteX12" fmla="*/ 6738 w 33446"/>
                <a:gd name="connsiteY12" fmla="*/ 28204 h 35384"/>
                <a:gd name="connsiteX13" fmla="*/ 25874 w 33446"/>
                <a:gd name="connsiteY13" fmla="*/ 29012 h 35384"/>
                <a:gd name="connsiteX14" fmla="*/ 26683 w 33446"/>
                <a:gd name="connsiteY14" fmla="*/ 28204 h 35384"/>
                <a:gd name="connsiteX15" fmla="*/ 26683 w 33446"/>
                <a:gd name="connsiteY15" fmla="*/ 7181 h 35384"/>
                <a:gd name="connsiteX16" fmla="*/ 7547 w 33446"/>
                <a:gd name="connsiteY16" fmla="*/ 6642 h 35384"/>
                <a:gd name="connsiteX17" fmla="*/ 7547 w 33446"/>
                <a:gd name="connsiteY17" fmla="*/ 6642 h 35384"/>
                <a:gd name="connsiteX18" fmla="*/ 7008 w 33446"/>
                <a:gd name="connsiteY18" fmla="*/ 7181 h 35384"/>
                <a:gd name="connsiteX19" fmla="*/ 2695 w 33446"/>
                <a:gd name="connsiteY19" fmla="*/ 17692 h 35384"/>
                <a:gd name="connsiteX20" fmla="*/ 2695 w 33446"/>
                <a:gd name="connsiteY20" fmla="*/ 17692 h 35384"/>
                <a:gd name="connsiteX21" fmla="*/ 2695 w 33446"/>
                <a:gd name="connsiteY21" fmla="*/ 17692 h 35384"/>
                <a:gd name="connsiteX22" fmla="*/ 13476 w 33446"/>
                <a:gd name="connsiteY22" fmla="*/ 19579 h 35384"/>
                <a:gd name="connsiteX23" fmla="*/ 13476 w 33446"/>
                <a:gd name="connsiteY23" fmla="*/ 27665 h 35384"/>
                <a:gd name="connsiteX24" fmla="*/ 9703 w 33446"/>
                <a:gd name="connsiteY24" fmla="*/ 27665 h 35384"/>
                <a:gd name="connsiteX25" fmla="*/ 9703 w 33446"/>
                <a:gd name="connsiteY25" fmla="*/ 7450 h 35384"/>
                <a:gd name="connsiteX26" fmla="*/ 16441 w 33446"/>
                <a:gd name="connsiteY26" fmla="*/ 7450 h 35384"/>
                <a:gd name="connsiteX27" fmla="*/ 22101 w 33446"/>
                <a:gd name="connsiteY27" fmla="*/ 9068 h 35384"/>
                <a:gd name="connsiteX28" fmla="*/ 24257 w 33446"/>
                <a:gd name="connsiteY28" fmla="*/ 13649 h 35384"/>
                <a:gd name="connsiteX29" fmla="*/ 23449 w 33446"/>
                <a:gd name="connsiteY29" fmla="*/ 16075 h 35384"/>
                <a:gd name="connsiteX30" fmla="*/ 21292 w 33446"/>
                <a:gd name="connsiteY30" fmla="*/ 17962 h 35384"/>
                <a:gd name="connsiteX31" fmla="*/ 23449 w 33446"/>
                <a:gd name="connsiteY31" fmla="*/ 19848 h 35384"/>
                <a:gd name="connsiteX32" fmla="*/ 24257 w 33446"/>
                <a:gd name="connsiteY32" fmla="*/ 22813 h 35384"/>
                <a:gd name="connsiteX33" fmla="*/ 24257 w 33446"/>
                <a:gd name="connsiteY33" fmla="*/ 24161 h 35384"/>
                <a:gd name="connsiteX34" fmla="*/ 24257 w 33446"/>
                <a:gd name="connsiteY34" fmla="*/ 25778 h 35384"/>
                <a:gd name="connsiteX35" fmla="*/ 24796 w 33446"/>
                <a:gd name="connsiteY35" fmla="*/ 27126 h 35384"/>
                <a:gd name="connsiteX36" fmla="*/ 24796 w 33446"/>
                <a:gd name="connsiteY36" fmla="*/ 27395 h 35384"/>
                <a:gd name="connsiteX37" fmla="*/ 21292 w 33446"/>
                <a:gd name="connsiteY37" fmla="*/ 27395 h 35384"/>
                <a:gd name="connsiteX38" fmla="*/ 21023 w 33446"/>
                <a:gd name="connsiteY38" fmla="*/ 26048 h 35384"/>
                <a:gd name="connsiteX39" fmla="*/ 21023 w 33446"/>
                <a:gd name="connsiteY39" fmla="*/ 22813 h 35384"/>
                <a:gd name="connsiteX40" fmla="*/ 20214 w 33446"/>
                <a:gd name="connsiteY40" fmla="*/ 20388 h 35384"/>
                <a:gd name="connsiteX41" fmla="*/ 17519 w 33446"/>
                <a:gd name="connsiteY41" fmla="*/ 19579 h 35384"/>
                <a:gd name="connsiteX42" fmla="*/ 13476 w 33446"/>
                <a:gd name="connsiteY42" fmla="*/ 19579 h 35384"/>
                <a:gd name="connsiteX43" fmla="*/ 13476 w 33446"/>
                <a:gd name="connsiteY43" fmla="*/ 19579 h 35384"/>
                <a:gd name="connsiteX44" fmla="*/ 13476 w 33446"/>
                <a:gd name="connsiteY44" fmla="*/ 16345 h 35384"/>
                <a:gd name="connsiteX45" fmla="*/ 16980 w 33446"/>
                <a:gd name="connsiteY45" fmla="*/ 16345 h 35384"/>
                <a:gd name="connsiteX46" fmla="*/ 19675 w 33446"/>
                <a:gd name="connsiteY46" fmla="*/ 15536 h 35384"/>
                <a:gd name="connsiteX47" fmla="*/ 20753 w 33446"/>
                <a:gd name="connsiteY47" fmla="*/ 13380 h 35384"/>
                <a:gd name="connsiteX48" fmla="*/ 19945 w 33446"/>
                <a:gd name="connsiteY48" fmla="*/ 10954 h 35384"/>
                <a:gd name="connsiteX49" fmla="*/ 16710 w 33446"/>
                <a:gd name="connsiteY49" fmla="*/ 10146 h 35384"/>
                <a:gd name="connsiteX50" fmla="*/ 13476 w 33446"/>
                <a:gd name="connsiteY50" fmla="*/ 10146 h 35384"/>
                <a:gd name="connsiteX51" fmla="*/ 13476 w 33446"/>
                <a:gd name="connsiteY51" fmla="*/ 16345 h 35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3446" h="35384">
                  <a:moveTo>
                    <a:pt x="0" y="17692"/>
                  </a:moveTo>
                  <a:cubicBezTo>
                    <a:pt x="0" y="13110"/>
                    <a:pt x="1617" y="8528"/>
                    <a:pt x="4851" y="5025"/>
                  </a:cubicBezTo>
                  <a:cubicBezTo>
                    <a:pt x="11050" y="-1444"/>
                    <a:pt x="21562" y="-1713"/>
                    <a:pt x="28030" y="4486"/>
                  </a:cubicBezTo>
                  <a:lnTo>
                    <a:pt x="28030" y="4486"/>
                  </a:lnTo>
                  <a:lnTo>
                    <a:pt x="28570" y="5025"/>
                  </a:lnTo>
                  <a:cubicBezTo>
                    <a:pt x="31804" y="8528"/>
                    <a:pt x="33690" y="12841"/>
                    <a:pt x="33421" y="17692"/>
                  </a:cubicBezTo>
                  <a:cubicBezTo>
                    <a:pt x="33421" y="22274"/>
                    <a:pt x="31804" y="26856"/>
                    <a:pt x="28570" y="30360"/>
                  </a:cubicBezTo>
                  <a:cubicBezTo>
                    <a:pt x="22371" y="36828"/>
                    <a:pt x="11859" y="37098"/>
                    <a:pt x="5390" y="30899"/>
                  </a:cubicBezTo>
                  <a:lnTo>
                    <a:pt x="5390" y="30899"/>
                  </a:lnTo>
                  <a:lnTo>
                    <a:pt x="4851" y="30360"/>
                  </a:lnTo>
                  <a:cubicBezTo>
                    <a:pt x="1617" y="27126"/>
                    <a:pt x="0" y="22544"/>
                    <a:pt x="0" y="17692"/>
                  </a:cubicBezTo>
                  <a:close/>
                  <a:moveTo>
                    <a:pt x="2695" y="17692"/>
                  </a:moveTo>
                  <a:cubicBezTo>
                    <a:pt x="2695" y="21735"/>
                    <a:pt x="4043" y="25508"/>
                    <a:pt x="6738" y="28204"/>
                  </a:cubicBezTo>
                  <a:cubicBezTo>
                    <a:pt x="11859" y="33594"/>
                    <a:pt x="20484" y="33864"/>
                    <a:pt x="25874" y="29012"/>
                  </a:cubicBezTo>
                  <a:lnTo>
                    <a:pt x="26683" y="28204"/>
                  </a:lnTo>
                  <a:cubicBezTo>
                    <a:pt x="32073" y="22274"/>
                    <a:pt x="32073" y="13110"/>
                    <a:pt x="26683" y="7181"/>
                  </a:cubicBezTo>
                  <a:cubicBezTo>
                    <a:pt x="21562" y="1790"/>
                    <a:pt x="12937" y="1521"/>
                    <a:pt x="7547" y="6642"/>
                  </a:cubicBezTo>
                  <a:lnTo>
                    <a:pt x="7547" y="6642"/>
                  </a:lnTo>
                  <a:lnTo>
                    <a:pt x="7008" y="7181"/>
                  </a:lnTo>
                  <a:cubicBezTo>
                    <a:pt x="4043" y="10146"/>
                    <a:pt x="2695" y="13919"/>
                    <a:pt x="2695" y="17692"/>
                  </a:cubicBezTo>
                  <a:lnTo>
                    <a:pt x="2695" y="17692"/>
                  </a:lnTo>
                  <a:lnTo>
                    <a:pt x="2695" y="17692"/>
                  </a:lnTo>
                  <a:close/>
                  <a:moveTo>
                    <a:pt x="13476" y="19579"/>
                  </a:moveTo>
                  <a:lnTo>
                    <a:pt x="13476" y="27665"/>
                  </a:lnTo>
                  <a:lnTo>
                    <a:pt x="9703" y="27665"/>
                  </a:lnTo>
                  <a:lnTo>
                    <a:pt x="9703" y="7450"/>
                  </a:lnTo>
                  <a:lnTo>
                    <a:pt x="16441" y="7450"/>
                  </a:lnTo>
                  <a:cubicBezTo>
                    <a:pt x="18597" y="7450"/>
                    <a:pt x="20484" y="7989"/>
                    <a:pt x="22101" y="9068"/>
                  </a:cubicBezTo>
                  <a:cubicBezTo>
                    <a:pt x="23449" y="10146"/>
                    <a:pt x="24257" y="11763"/>
                    <a:pt x="24257" y="13649"/>
                  </a:cubicBezTo>
                  <a:cubicBezTo>
                    <a:pt x="24257" y="14458"/>
                    <a:pt x="23988" y="15536"/>
                    <a:pt x="23449" y="16075"/>
                  </a:cubicBezTo>
                  <a:cubicBezTo>
                    <a:pt x="22910" y="16884"/>
                    <a:pt x="22101" y="17423"/>
                    <a:pt x="21292" y="17962"/>
                  </a:cubicBezTo>
                  <a:cubicBezTo>
                    <a:pt x="22371" y="18231"/>
                    <a:pt x="23179" y="19040"/>
                    <a:pt x="23449" y="19848"/>
                  </a:cubicBezTo>
                  <a:cubicBezTo>
                    <a:pt x="23988" y="20927"/>
                    <a:pt x="24257" y="21735"/>
                    <a:pt x="24257" y="22813"/>
                  </a:cubicBezTo>
                  <a:lnTo>
                    <a:pt x="24257" y="24161"/>
                  </a:lnTo>
                  <a:cubicBezTo>
                    <a:pt x="24257" y="24700"/>
                    <a:pt x="24257" y="25239"/>
                    <a:pt x="24257" y="25778"/>
                  </a:cubicBezTo>
                  <a:cubicBezTo>
                    <a:pt x="24257" y="26317"/>
                    <a:pt x="24527" y="26587"/>
                    <a:pt x="24796" y="27126"/>
                  </a:cubicBezTo>
                  <a:lnTo>
                    <a:pt x="24796" y="27395"/>
                  </a:lnTo>
                  <a:lnTo>
                    <a:pt x="21292" y="27395"/>
                  </a:lnTo>
                  <a:cubicBezTo>
                    <a:pt x="21023" y="26856"/>
                    <a:pt x="21023" y="26317"/>
                    <a:pt x="21023" y="26048"/>
                  </a:cubicBezTo>
                  <a:lnTo>
                    <a:pt x="21023" y="22813"/>
                  </a:lnTo>
                  <a:cubicBezTo>
                    <a:pt x="21023" y="21735"/>
                    <a:pt x="20753" y="20927"/>
                    <a:pt x="20214" y="20388"/>
                  </a:cubicBezTo>
                  <a:cubicBezTo>
                    <a:pt x="19406" y="19848"/>
                    <a:pt x="18597" y="19579"/>
                    <a:pt x="17519" y="19579"/>
                  </a:cubicBezTo>
                  <a:lnTo>
                    <a:pt x="13476" y="19579"/>
                  </a:lnTo>
                  <a:lnTo>
                    <a:pt x="13476" y="19579"/>
                  </a:lnTo>
                  <a:close/>
                  <a:moveTo>
                    <a:pt x="13476" y="16345"/>
                  </a:moveTo>
                  <a:lnTo>
                    <a:pt x="16980" y="16345"/>
                  </a:lnTo>
                  <a:cubicBezTo>
                    <a:pt x="18058" y="16345"/>
                    <a:pt x="18867" y="16075"/>
                    <a:pt x="19675" y="15536"/>
                  </a:cubicBezTo>
                  <a:cubicBezTo>
                    <a:pt x="20484" y="14997"/>
                    <a:pt x="20753" y="14458"/>
                    <a:pt x="20753" y="13380"/>
                  </a:cubicBezTo>
                  <a:cubicBezTo>
                    <a:pt x="20753" y="12571"/>
                    <a:pt x="20484" y="11493"/>
                    <a:pt x="19945" y="10954"/>
                  </a:cubicBezTo>
                  <a:cubicBezTo>
                    <a:pt x="18867" y="10415"/>
                    <a:pt x="17789" y="10146"/>
                    <a:pt x="16710" y="10146"/>
                  </a:cubicBezTo>
                  <a:lnTo>
                    <a:pt x="13476" y="10146"/>
                  </a:lnTo>
                  <a:lnTo>
                    <a:pt x="13476" y="16345"/>
                  </a:lnTo>
                  <a:close/>
                </a:path>
              </a:pathLst>
            </a:custGeom>
            <a:solidFill>
              <a:srgbClr val="FFFFFF"/>
            </a:solidFill>
            <a:ln w="2684" cap="flat">
              <a:noFill/>
              <a:prstDash val="solid"/>
              <a:miter/>
            </a:ln>
          </p:spPr>
          <p:txBody>
            <a:bodyPr rtlCol="0" anchor="ctr"/>
            <a:lstStyle/>
            <a:p>
              <a:endParaRPr lang="en-US" dirty="0"/>
            </a:p>
          </p:txBody>
        </p:sp>
        <p:sp>
          <p:nvSpPr>
            <p:cNvPr id="52" name="Freeform 51">
              <a:extLst>
                <a:ext uri="{FF2B5EF4-FFF2-40B4-BE49-F238E27FC236}">
                  <a16:creationId xmlns:a16="http://schemas.microsoft.com/office/drawing/2014/main" id="{08800128-2FB1-E420-B82F-7C1FD5844D2E}"/>
                </a:ext>
              </a:extLst>
            </p:cNvPr>
            <p:cNvSpPr/>
            <p:nvPr userDrawn="1"/>
          </p:nvSpPr>
          <p:spPr>
            <a:xfrm>
              <a:off x="6057938" y="347222"/>
              <a:ext cx="389495" cy="134503"/>
            </a:xfrm>
            <a:custGeom>
              <a:avLst/>
              <a:gdLst>
                <a:gd name="connsiteX0" fmla="*/ 384366 w 389495"/>
                <a:gd name="connsiteY0" fmla="*/ 96220 h 134503"/>
                <a:gd name="connsiteX1" fmla="*/ 194352 w 389495"/>
                <a:gd name="connsiteY1" fmla="*/ 0 h 134503"/>
                <a:gd name="connsiteX2" fmla="*/ 5685 w 389495"/>
                <a:gd name="connsiteY2" fmla="*/ 95950 h 134503"/>
                <a:gd name="connsiteX3" fmla="*/ 25 w 389495"/>
                <a:gd name="connsiteY3" fmla="*/ 110774 h 134503"/>
                <a:gd name="connsiteX4" fmla="*/ 5146 w 389495"/>
                <a:gd name="connsiteY4" fmla="*/ 125598 h 134503"/>
                <a:gd name="connsiteX5" fmla="*/ 22396 w 389495"/>
                <a:gd name="connsiteY5" fmla="*/ 134492 h 134503"/>
                <a:gd name="connsiteX6" fmla="*/ 43149 w 389495"/>
                <a:gd name="connsiteY6" fmla="*/ 122903 h 134503"/>
                <a:gd name="connsiteX7" fmla="*/ 193813 w 389495"/>
                <a:gd name="connsiteY7" fmla="*/ 9972 h 134503"/>
                <a:gd name="connsiteX8" fmla="*/ 347172 w 389495"/>
                <a:gd name="connsiteY8" fmla="*/ 123981 h 134503"/>
                <a:gd name="connsiteX9" fmla="*/ 369812 w 389495"/>
                <a:gd name="connsiteY9" fmla="*/ 133683 h 134503"/>
                <a:gd name="connsiteX10" fmla="*/ 389487 w 389495"/>
                <a:gd name="connsiteY10" fmla="*/ 111044 h 134503"/>
                <a:gd name="connsiteX11" fmla="*/ 384366 w 389495"/>
                <a:gd name="connsiteY11" fmla="*/ 96220 h 134503"/>
                <a:gd name="connsiteX12" fmla="*/ 384366 w 389495"/>
                <a:gd name="connsiteY12" fmla="*/ 96220 h 134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9495" h="134503">
                  <a:moveTo>
                    <a:pt x="384366" y="96220"/>
                  </a:moveTo>
                  <a:cubicBezTo>
                    <a:pt x="345824" y="28569"/>
                    <a:pt x="267123" y="0"/>
                    <a:pt x="194352" y="0"/>
                  </a:cubicBezTo>
                  <a:cubicBezTo>
                    <a:pt x="121581" y="0"/>
                    <a:pt x="43688" y="28839"/>
                    <a:pt x="5685" y="95950"/>
                  </a:cubicBezTo>
                  <a:cubicBezTo>
                    <a:pt x="2451" y="100263"/>
                    <a:pt x="564" y="105384"/>
                    <a:pt x="25" y="110774"/>
                  </a:cubicBezTo>
                  <a:cubicBezTo>
                    <a:pt x="-244" y="116164"/>
                    <a:pt x="1643" y="121555"/>
                    <a:pt x="5146" y="125598"/>
                  </a:cubicBezTo>
                  <a:cubicBezTo>
                    <a:pt x="9459" y="130719"/>
                    <a:pt x="15658" y="133953"/>
                    <a:pt x="22396" y="134492"/>
                  </a:cubicBezTo>
                  <a:cubicBezTo>
                    <a:pt x="31021" y="134762"/>
                    <a:pt x="38837" y="130180"/>
                    <a:pt x="43149" y="122903"/>
                  </a:cubicBezTo>
                  <a:cubicBezTo>
                    <a:pt x="80074" y="55791"/>
                    <a:pt x="122389" y="9972"/>
                    <a:pt x="193813" y="9972"/>
                  </a:cubicBezTo>
                  <a:cubicBezTo>
                    <a:pt x="265237" y="9972"/>
                    <a:pt x="310247" y="58487"/>
                    <a:pt x="347172" y="123981"/>
                  </a:cubicBezTo>
                  <a:cubicBezTo>
                    <a:pt x="352293" y="130988"/>
                    <a:pt x="361187" y="134762"/>
                    <a:pt x="369812" y="133683"/>
                  </a:cubicBezTo>
                  <a:cubicBezTo>
                    <a:pt x="383288" y="133144"/>
                    <a:pt x="389757" y="118321"/>
                    <a:pt x="389487" y="111044"/>
                  </a:cubicBezTo>
                  <a:cubicBezTo>
                    <a:pt x="389218" y="105653"/>
                    <a:pt x="387331" y="100532"/>
                    <a:pt x="384366" y="96220"/>
                  </a:cubicBezTo>
                  <a:lnTo>
                    <a:pt x="384366" y="96220"/>
                  </a:lnTo>
                  <a:close/>
                </a:path>
              </a:pathLst>
            </a:custGeom>
            <a:solidFill>
              <a:srgbClr val="FFFFFF"/>
            </a:solidFill>
            <a:ln w="2684" cap="flat">
              <a:noFill/>
              <a:prstDash val="solid"/>
              <a:miter/>
            </a:ln>
          </p:spPr>
          <p:txBody>
            <a:bodyPr rtlCol="0" anchor="ctr"/>
            <a:lstStyle/>
            <a:p>
              <a:endParaRPr lang="en-US" dirty="0"/>
            </a:p>
          </p:txBody>
        </p:sp>
        <p:sp>
          <p:nvSpPr>
            <p:cNvPr id="53" name="Freeform 52">
              <a:extLst>
                <a:ext uri="{FF2B5EF4-FFF2-40B4-BE49-F238E27FC236}">
                  <a16:creationId xmlns:a16="http://schemas.microsoft.com/office/drawing/2014/main" id="{8EA118B6-8FAD-2072-54F0-2BD9849FB237}"/>
                </a:ext>
              </a:extLst>
            </p:cNvPr>
            <p:cNvSpPr/>
            <p:nvPr userDrawn="1"/>
          </p:nvSpPr>
          <p:spPr>
            <a:xfrm>
              <a:off x="5591148" y="465540"/>
              <a:ext cx="122094" cy="208613"/>
            </a:xfrm>
            <a:custGeom>
              <a:avLst/>
              <a:gdLst>
                <a:gd name="connsiteX0" fmla="*/ 38542 w 122094"/>
                <a:gd name="connsiteY0" fmla="*/ 53368 h 208613"/>
                <a:gd name="connsiteX1" fmla="*/ 64955 w 122094"/>
                <a:gd name="connsiteY1" fmla="*/ 25607 h 208613"/>
                <a:gd name="connsiteX2" fmla="*/ 122094 w 122094"/>
                <a:gd name="connsiteY2" fmla="*/ 25607 h 208613"/>
                <a:gd name="connsiteX3" fmla="*/ 122094 w 122094"/>
                <a:gd name="connsiteY3" fmla="*/ 2 h 208613"/>
                <a:gd name="connsiteX4" fmla="*/ 47436 w 122094"/>
                <a:gd name="connsiteY4" fmla="*/ 2 h 208613"/>
                <a:gd name="connsiteX5" fmla="*/ 0 w 122094"/>
                <a:gd name="connsiteY5" fmla="*/ 57141 h 208613"/>
                <a:gd name="connsiteX6" fmla="*/ 0 w 122094"/>
                <a:gd name="connsiteY6" fmla="*/ 151474 h 208613"/>
                <a:gd name="connsiteX7" fmla="*/ 47436 w 122094"/>
                <a:gd name="connsiteY7" fmla="*/ 208613 h 208613"/>
                <a:gd name="connsiteX8" fmla="*/ 121825 w 122094"/>
                <a:gd name="connsiteY8" fmla="*/ 208613 h 208613"/>
                <a:gd name="connsiteX9" fmla="*/ 121825 w 122094"/>
                <a:gd name="connsiteY9" fmla="*/ 183008 h 208613"/>
                <a:gd name="connsiteX10" fmla="*/ 64955 w 122094"/>
                <a:gd name="connsiteY10" fmla="*/ 183008 h 208613"/>
                <a:gd name="connsiteX11" fmla="*/ 38542 w 122094"/>
                <a:gd name="connsiteY11" fmla="*/ 155247 h 208613"/>
                <a:gd name="connsiteX12" fmla="*/ 38542 w 122094"/>
                <a:gd name="connsiteY12" fmla="*/ 114010 h 208613"/>
                <a:gd name="connsiteX13" fmla="*/ 115087 w 122094"/>
                <a:gd name="connsiteY13" fmla="*/ 114010 h 208613"/>
                <a:gd name="connsiteX14" fmla="*/ 115087 w 122094"/>
                <a:gd name="connsiteY14" fmla="*/ 88406 h 208613"/>
                <a:gd name="connsiteX15" fmla="*/ 38542 w 122094"/>
                <a:gd name="connsiteY15" fmla="*/ 88406 h 208613"/>
                <a:gd name="connsiteX16" fmla="*/ 38542 w 122094"/>
                <a:gd name="connsiteY16" fmla="*/ 53368 h 208613"/>
                <a:gd name="connsiteX17" fmla="*/ 38542 w 122094"/>
                <a:gd name="connsiteY17" fmla="*/ 53368 h 208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2094" h="208613">
                  <a:moveTo>
                    <a:pt x="38542" y="53368"/>
                  </a:moveTo>
                  <a:cubicBezTo>
                    <a:pt x="38542" y="38544"/>
                    <a:pt x="47706" y="25607"/>
                    <a:pt x="64955" y="25607"/>
                  </a:cubicBezTo>
                  <a:lnTo>
                    <a:pt x="122094" y="25607"/>
                  </a:lnTo>
                  <a:lnTo>
                    <a:pt x="122094" y="2"/>
                  </a:lnTo>
                  <a:lnTo>
                    <a:pt x="47436" y="2"/>
                  </a:lnTo>
                  <a:cubicBezTo>
                    <a:pt x="20214" y="-267"/>
                    <a:pt x="0" y="25607"/>
                    <a:pt x="0" y="57141"/>
                  </a:cubicBezTo>
                  <a:lnTo>
                    <a:pt x="0" y="151474"/>
                  </a:lnTo>
                  <a:cubicBezTo>
                    <a:pt x="0" y="183008"/>
                    <a:pt x="20214" y="208613"/>
                    <a:pt x="47436" y="208613"/>
                  </a:cubicBezTo>
                  <a:lnTo>
                    <a:pt x="121825" y="208613"/>
                  </a:lnTo>
                  <a:lnTo>
                    <a:pt x="121825" y="183008"/>
                  </a:lnTo>
                  <a:lnTo>
                    <a:pt x="64955" y="183008"/>
                  </a:lnTo>
                  <a:cubicBezTo>
                    <a:pt x="47706" y="183008"/>
                    <a:pt x="38542" y="169802"/>
                    <a:pt x="38542" y="155247"/>
                  </a:cubicBezTo>
                  <a:lnTo>
                    <a:pt x="38542" y="114010"/>
                  </a:lnTo>
                  <a:lnTo>
                    <a:pt x="115087" y="114010"/>
                  </a:lnTo>
                  <a:lnTo>
                    <a:pt x="115087" y="88406"/>
                  </a:lnTo>
                  <a:lnTo>
                    <a:pt x="38542" y="88406"/>
                  </a:lnTo>
                  <a:lnTo>
                    <a:pt x="38542" y="53368"/>
                  </a:lnTo>
                  <a:lnTo>
                    <a:pt x="38542" y="53368"/>
                  </a:lnTo>
                  <a:close/>
                </a:path>
              </a:pathLst>
            </a:custGeom>
            <a:solidFill>
              <a:srgbClr val="FFFFFF"/>
            </a:solidFill>
            <a:ln w="2684" cap="flat">
              <a:noFill/>
              <a:prstDash val="solid"/>
              <a:miter/>
            </a:ln>
          </p:spPr>
          <p:txBody>
            <a:bodyPr rtlCol="0" anchor="ctr"/>
            <a:lstStyle/>
            <a:p>
              <a:endParaRPr lang="en-US" dirty="0"/>
            </a:p>
          </p:txBody>
        </p:sp>
        <p:sp>
          <p:nvSpPr>
            <p:cNvPr id="54" name="Freeform 53">
              <a:extLst>
                <a:ext uri="{FF2B5EF4-FFF2-40B4-BE49-F238E27FC236}">
                  <a16:creationId xmlns:a16="http://schemas.microsoft.com/office/drawing/2014/main" id="{B21406A7-8419-C2C5-85FD-39B76C0DF8D1}"/>
                </a:ext>
              </a:extLst>
            </p:cNvPr>
            <p:cNvSpPr/>
            <p:nvPr userDrawn="1"/>
          </p:nvSpPr>
          <p:spPr>
            <a:xfrm>
              <a:off x="5732648" y="510283"/>
              <a:ext cx="159288" cy="163331"/>
            </a:xfrm>
            <a:custGeom>
              <a:avLst/>
              <a:gdLst>
                <a:gd name="connsiteX0" fmla="*/ 113469 w 159288"/>
                <a:gd name="connsiteY0" fmla="*/ 163331 h 163331"/>
                <a:gd name="connsiteX1" fmla="*/ 78701 w 159288"/>
                <a:gd name="connsiteY1" fmla="*/ 104036 h 163331"/>
                <a:gd name="connsiteX2" fmla="*/ 77892 w 159288"/>
                <a:gd name="connsiteY2" fmla="*/ 104036 h 163331"/>
                <a:gd name="connsiteX3" fmla="*/ 42585 w 159288"/>
                <a:gd name="connsiteY3" fmla="*/ 163331 h 163331"/>
                <a:gd name="connsiteX4" fmla="*/ 0 w 159288"/>
                <a:gd name="connsiteY4" fmla="*/ 163331 h 163331"/>
                <a:gd name="connsiteX5" fmla="*/ 57409 w 159288"/>
                <a:gd name="connsiteY5" fmla="*/ 78701 h 163331"/>
                <a:gd name="connsiteX6" fmla="*/ 5930 w 159288"/>
                <a:gd name="connsiteY6" fmla="*/ 0 h 163331"/>
                <a:gd name="connsiteX7" fmla="*/ 49862 w 159288"/>
                <a:gd name="connsiteY7" fmla="*/ 0 h 163331"/>
                <a:gd name="connsiteX8" fmla="*/ 81127 w 159288"/>
                <a:gd name="connsiteY8" fmla="*/ 53366 h 163331"/>
                <a:gd name="connsiteX9" fmla="*/ 81666 w 159288"/>
                <a:gd name="connsiteY9" fmla="*/ 53366 h 163331"/>
                <a:gd name="connsiteX10" fmla="*/ 114278 w 159288"/>
                <a:gd name="connsiteY10" fmla="*/ 0 h 163331"/>
                <a:gd name="connsiteX11" fmla="*/ 153898 w 159288"/>
                <a:gd name="connsiteY11" fmla="*/ 0 h 163331"/>
                <a:gd name="connsiteX12" fmla="*/ 101341 w 159288"/>
                <a:gd name="connsiteY12" fmla="*/ 76275 h 163331"/>
                <a:gd name="connsiteX13" fmla="*/ 159288 w 159288"/>
                <a:gd name="connsiteY13" fmla="*/ 163331 h 163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9288" h="163331">
                  <a:moveTo>
                    <a:pt x="113469" y="163331"/>
                  </a:moveTo>
                  <a:lnTo>
                    <a:pt x="78701" y="104036"/>
                  </a:lnTo>
                  <a:lnTo>
                    <a:pt x="77892" y="104036"/>
                  </a:lnTo>
                  <a:lnTo>
                    <a:pt x="42585" y="163331"/>
                  </a:lnTo>
                  <a:lnTo>
                    <a:pt x="0" y="163331"/>
                  </a:lnTo>
                  <a:lnTo>
                    <a:pt x="57409" y="78701"/>
                  </a:lnTo>
                  <a:lnTo>
                    <a:pt x="5930" y="0"/>
                  </a:lnTo>
                  <a:lnTo>
                    <a:pt x="49862" y="0"/>
                  </a:lnTo>
                  <a:lnTo>
                    <a:pt x="81127" y="53366"/>
                  </a:lnTo>
                  <a:lnTo>
                    <a:pt x="81666" y="53366"/>
                  </a:lnTo>
                  <a:lnTo>
                    <a:pt x="114278" y="0"/>
                  </a:lnTo>
                  <a:lnTo>
                    <a:pt x="153898" y="0"/>
                  </a:lnTo>
                  <a:lnTo>
                    <a:pt x="101341" y="76275"/>
                  </a:lnTo>
                  <a:lnTo>
                    <a:pt x="159288" y="163331"/>
                  </a:lnTo>
                  <a:close/>
                </a:path>
              </a:pathLst>
            </a:custGeom>
            <a:solidFill>
              <a:srgbClr val="FFFFFF"/>
            </a:solidFill>
            <a:ln w="2684" cap="flat">
              <a:noFill/>
              <a:prstDash val="solid"/>
              <a:miter/>
            </a:ln>
          </p:spPr>
          <p:txBody>
            <a:bodyPr rtlCol="0" anchor="ctr"/>
            <a:lstStyle/>
            <a:p>
              <a:endParaRPr lang="en-US" dirty="0"/>
            </a:p>
          </p:txBody>
        </p:sp>
        <p:sp>
          <p:nvSpPr>
            <p:cNvPr id="55" name="Freeform 54">
              <a:extLst>
                <a:ext uri="{FF2B5EF4-FFF2-40B4-BE49-F238E27FC236}">
                  <a16:creationId xmlns:a16="http://schemas.microsoft.com/office/drawing/2014/main" id="{B6E5D420-B39F-B41F-4E1F-DC0EAD2AC050}"/>
                </a:ext>
              </a:extLst>
            </p:cNvPr>
            <p:cNvSpPr/>
            <p:nvPr userDrawn="1"/>
          </p:nvSpPr>
          <p:spPr>
            <a:xfrm>
              <a:off x="5915924" y="465273"/>
              <a:ext cx="121555" cy="208610"/>
            </a:xfrm>
            <a:custGeom>
              <a:avLst/>
              <a:gdLst>
                <a:gd name="connsiteX0" fmla="*/ 38542 w 121555"/>
                <a:gd name="connsiteY0" fmla="*/ 0 h 208610"/>
                <a:gd name="connsiteX1" fmla="*/ 38542 w 121555"/>
                <a:gd name="connsiteY1" fmla="*/ 155245 h 208610"/>
                <a:gd name="connsiteX2" fmla="*/ 64955 w 121555"/>
                <a:gd name="connsiteY2" fmla="*/ 183006 h 208610"/>
                <a:gd name="connsiteX3" fmla="*/ 121555 w 121555"/>
                <a:gd name="connsiteY3" fmla="*/ 183006 h 208610"/>
                <a:gd name="connsiteX4" fmla="*/ 121555 w 121555"/>
                <a:gd name="connsiteY4" fmla="*/ 208611 h 208610"/>
                <a:gd name="connsiteX5" fmla="*/ 47436 w 121555"/>
                <a:gd name="connsiteY5" fmla="*/ 208611 h 208610"/>
                <a:gd name="connsiteX6" fmla="*/ 0 w 121555"/>
                <a:gd name="connsiteY6" fmla="*/ 151472 h 208610"/>
                <a:gd name="connsiteX7" fmla="*/ 0 w 121555"/>
                <a:gd name="connsiteY7" fmla="*/ 0 h 208610"/>
                <a:gd name="connsiteX8" fmla="*/ 38542 w 121555"/>
                <a:gd name="connsiteY8" fmla="*/ 0 h 208610"/>
                <a:gd name="connsiteX9" fmla="*/ 38542 w 121555"/>
                <a:gd name="connsiteY9" fmla="*/ 0 h 2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555" h="208610">
                  <a:moveTo>
                    <a:pt x="38542" y="0"/>
                  </a:moveTo>
                  <a:lnTo>
                    <a:pt x="38542" y="155245"/>
                  </a:lnTo>
                  <a:cubicBezTo>
                    <a:pt x="38542" y="170069"/>
                    <a:pt x="47436" y="183006"/>
                    <a:pt x="64955" y="183006"/>
                  </a:cubicBezTo>
                  <a:lnTo>
                    <a:pt x="121555" y="183006"/>
                  </a:lnTo>
                  <a:lnTo>
                    <a:pt x="121555" y="208611"/>
                  </a:lnTo>
                  <a:lnTo>
                    <a:pt x="47436" y="208611"/>
                  </a:lnTo>
                  <a:cubicBezTo>
                    <a:pt x="20214" y="208611"/>
                    <a:pt x="0" y="183006"/>
                    <a:pt x="0" y="151472"/>
                  </a:cubicBezTo>
                  <a:lnTo>
                    <a:pt x="0" y="0"/>
                  </a:lnTo>
                  <a:lnTo>
                    <a:pt x="38542" y="0"/>
                  </a:lnTo>
                  <a:lnTo>
                    <a:pt x="38542" y="0"/>
                  </a:lnTo>
                  <a:close/>
                </a:path>
              </a:pathLst>
            </a:custGeom>
            <a:solidFill>
              <a:srgbClr val="FFFFFF"/>
            </a:solidFill>
            <a:ln w="2684" cap="flat">
              <a:noFill/>
              <a:prstDash val="solid"/>
              <a:miter/>
            </a:ln>
          </p:spPr>
          <p:txBody>
            <a:bodyPr rtlCol="0" anchor="ctr"/>
            <a:lstStyle/>
            <a:p>
              <a:endParaRPr lang="en-US" dirty="0"/>
            </a:p>
          </p:txBody>
        </p:sp>
        <p:sp>
          <p:nvSpPr>
            <p:cNvPr id="56" name="Freeform 55">
              <a:extLst>
                <a:ext uri="{FF2B5EF4-FFF2-40B4-BE49-F238E27FC236}">
                  <a16:creationId xmlns:a16="http://schemas.microsoft.com/office/drawing/2014/main" id="{E1BD7708-2864-639C-0A10-B3DCCF78BDEF}"/>
                </a:ext>
              </a:extLst>
            </p:cNvPr>
            <p:cNvSpPr/>
            <p:nvPr userDrawn="1"/>
          </p:nvSpPr>
          <p:spPr>
            <a:xfrm>
              <a:off x="6062276"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dirty="0"/>
            </a:p>
          </p:txBody>
        </p:sp>
        <p:sp>
          <p:nvSpPr>
            <p:cNvPr id="57" name="Freeform 56">
              <a:extLst>
                <a:ext uri="{FF2B5EF4-FFF2-40B4-BE49-F238E27FC236}">
                  <a16:creationId xmlns:a16="http://schemas.microsoft.com/office/drawing/2014/main" id="{BBA6278B-F8C8-EB5A-A4EA-A95C6130B05C}"/>
                </a:ext>
              </a:extLst>
            </p:cNvPr>
            <p:cNvSpPr/>
            <p:nvPr userDrawn="1"/>
          </p:nvSpPr>
          <p:spPr>
            <a:xfrm>
              <a:off x="6134508" y="463656"/>
              <a:ext cx="135570" cy="212923"/>
            </a:xfrm>
            <a:custGeom>
              <a:avLst/>
              <a:gdLst>
                <a:gd name="connsiteX0" fmla="*/ 61451 w 135570"/>
                <a:gd name="connsiteY0" fmla="*/ 66033 h 212923"/>
                <a:gd name="connsiteX1" fmla="*/ 36655 w 135570"/>
                <a:gd name="connsiteY1" fmla="*/ 70885 h 212923"/>
                <a:gd name="connsiteX2" fmla="*/ 36655 w 135570"/>
                <a:gd name="connsiteY2" fmla="*/ 186780 h 212923"/>
                <a:gd name="connsiteX3" fmla="*/ 57948 w 135570"/>
                <a:gd name="connsiteY3" fmla="*/ 190283 h 212923"/>
                <a:gd name="connsiteX4" fmla="*/ 98915 w 135570"/>
                <a:gd name="connsiteY4" fmla="*/ 126676 h 212923"/>
                <a:gd name="connsiteX5" fmla="*/ 61451 w 135570"/>
                <a:gd name="connsiteY5" fmla="*/ 66033 h 212923"/>
                <a:gd name="connsiteX6" fmla="*/ 56600 w 135570"/>
                <a:gd name="connsiteY6" fmla="*/ 212923 h 212923"/>
                <a:gd name="connsiteX7" fmla="*/ 0 w 135570"/>
                <a:gd name="connsiteY7" fmla="*/ 201064 h 212923"/>
                <a:gd name="connsiteX8" fmla="*/ 0 w 135570"/>
                <a:gd name="connsiteY8" fmla="*/ 6738 h 212923"/>
                <a:gd name="connsiteX9" fmla="*/ 36655 w 135570"/>
                <a:gd name="connsiteY9" fmla="*/ 0 h 212923"/>
                <a:gd name="connsiteX10" fmla="*/ 36655 w 135570"/>
                <a:gd name="connsiteY10" fmla="*/ 51479 h 212923"/>
                <a:gd name="connsiteX11" fmla="*/ 71424 w 135570"/>
                <a:gd name="connsiteY11" fmla="*/ 44741 h 212923"/>
                <a:gd name="connsiteX12" fmla="*/ 135570 w 135570"/>
                <a:gd name="connsiteY12" fmla="*/ 124520 h 212923"/>
                <a:gd name="connsiteX13" fmla="*/ 56600 w 135570"/>
                <a:gd name="connsiteY13" fmla="*/ 212923 h 21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5570" h="212923">
                  <a:moveTo>
                    <a:pt x="61451" y="66033"/>
                  </a:moveTo>
                  <a:cubicBezTo>
                    <a:pt x="52827" y="65764"/>
                    <a:pt x="44471" y="67381"/>
                    <a:pt x="36655" y="70885"/>
                  </a:cubicBezTo>
                  <a:lnTo>
                    <a:pt x="36655" y="186780"/>
                  </a:lnTo>
                  <a:cubicBezTo>
                    <a:pt x="43393" y="189205"/>
                    <a:pt x="50670" y="190283"/>
                    <a:pt x="57948" y="190283"/>
                  </a:cubicBezTo>
                  <a:cubicBezTo>
                    <a:pt x="87056" y="190283"/>
                    <a:pt x="98915" y="165487"/>
                    <a:pt x="98915" y="126676"/>
                  </a:cubicBezTo>
                  <a:cubicBezTo>
                    <a:pt x="98915" y="92716"/>
                    <a:pt x="89212" y="66303"/>
                    <a:pt x="61451" y="66033"/>
                  </a:cubicBezTo>
                  <a:moveTo>
                    <a:pt x="56600" y="212923"/>
                  </a:moveTo>
                  <a:cubicBezTo>
                    <a:pt x="31534" y="212923"/>
                    <a:pt x="10511" y="207802"/>
                    <a:pt x="0" y="201064"/>
                  </a:cubicBezTo>
                  <a:lnTo>
                    <a:pt x="0" y="6738"/>
                  </a:lnTo>
                  <a:lnTo>
                    <a:pt x="36655" y="0"/>
                  </a:lnTo>
                  <a:lnTo>
                    <a:pt x="36655" y="51479"/>
                  </a:lnTo>
                  <a:cubicBezTo>
                    <a:pt x="47706" y="46897"/>
                    <a:pt x="59565" y="44471"/>
                    <a:pt x="71424" y="44741"/>
                  </a:cubicBezTo>
                  <a:cubicBezTo>
                    <a:pt x="109157" y="44741"/>
                    <a:pt x="135570" y="76006"/>
                    <a:pt x="135570" y="124520"/>
                  </a:cubicBezTo>
                  <a:cubicBezTo>
                    <a:pt x="135301" y="179502"/>
                    <a:pt x="107001" y="212923"/>
                    <a:pt x="56600" y="212923"/>
                  </a:cubicBezTo>
                </a:path>
              </a:pathLst>
            </a:custGeom>
            <a:solidFill>
              <a:srgbClr val="FFFFFF"/>
            </a:solidFill>
            <a:ln w="2684" cap="flat">
              <a:noFill/>
              <a:prstDash val="solid"/>
              <a:miter/>
            </a:ln>
          </p:spPr>
          <p:txBody>
            <a:bodyPr rtlCol="0" anchor="ctr"/>
            <a:lstStyle/>
            <a:p>
              <a:endParaRPr lang="en-US" dirty="0"/>
            </a:p>
          </p:txBody>
        </p:sp>
        <p:sp>
          <p:nvSpPr>
            <p:cNvPr id="58" name="Freeform 57">
              <a:extLst>
                <a:ext uri="{FF2B5EF4-FFF2-40B4-BE49-F238E27FC236}">
                  <a16:creationId xmlns:a16="http://schemas.microsoft.com/office/drawing/2014/main" id="{542269D1-FC07-A900-0B70-D1C089B0218C}"/>
                </a:ext>
              </a:extLst>
            </p:cNvPr>
            <p:cNvSpPr/>
            <p:nvPr userDrawn="1"/>
          </p:nvSpPr>
          <p:spPr>
            <a:xfrm>
              <a:off x="6298917" y="507039"/>
              <a:ext cx="84899" cy="166575"/>
            </a:xfrm>
            <a:custGeom>
              <a:avLst/>
              <a:gdLst>
                <a:gd name="connsiteX0" fmla="*/ 77353 w 84899"/>
                <a:gd name="connsiteY0" fmla="*/ 27501 h 166575"/>
                <a:gd name="connsiteX1" fmla="*/ 36925 w 84899"/>
                <a:gd name="connsiteY1" fmla="*/ 28849 h 166575"/>
                <a:gd name="connsiteX2" fmla="*/ 36925 w 84899"/>
                <a:gd name="connsiteY2" fmla="*/ 166575 h 166575"/>
                <a:gd name="connsiteX3" fmla="*/ 0 w 84899"/>
                <a:gd name="connsiteY3" fmla="*/ 166575 h 166575"/>
                <a:gd name="connsiteX4" fmla="*/ 0 w 84899"/>
                <a:gd name="connsiteY4" fmla="*/ 12138 h 166575"/>
                <a:gd name="connsiteX5" fmla="*/ 84900 w 84899"/>
                <a:gd name="connsiteY5" fmla="*/ 818 h 166575"/>
                <a:gd name="connsiteX6" fmla="*/ 77353 w 84899"/>
                <a:gd name="connsiteY6" fmla="*/ 27501 h 16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899" h="166575">
                  <a:moveTo>
                    <a:pt x="77353" y="27501"/>
                  </a:moveTo>
                  <a:cubicBezTo>
                    <a:pt x="64955" y="23189"/>
                    <a:pt x="45280" y="23997"/>
                    <a:pt x="36925" y="28849"/>
                  </a:cubicBezTo>
                  <a:lnTo>
                    <a:pt x="36925" y="166575"/>
                  </a:lnTo>
                  <a:lnTo>
                    <a:pt x="0" y="166575"/>
                  </a:lnTo>
                  <a:lnTo>
                    <a:pt x="0" y="12138"/>
                  </a:lnTo>
                  <a:cubicBezTo>
                    <a:pt x="21562" y="3244"/>
                    <a:pt x="46628" y="-2146"/>
                    <a:pt x="84900" y="818"/>
                  </a:cubicBezTo>
                  <a:cubicBezTo>
                    <a:pt x="84900" y="818"/>
                    <a:pt x="77353" y="27501"/>
                    <a:pt x="77353" y="27501"/>
                  </a:cubicBezTo>
                  <a:close/>
                </a:path>
              </a:pathLst>
            </a:custGeom>
            <a:solidFill>
              <a:srgbClr val="FFFFFF"/>
            </a:solidFill>
            <a:ln w="2684" cap="flat">
              <a:noFill/>
              <a:prstDash val="solid"/>
              <a:miter/>
            </a:ln>
          </p:spPr>
          <p:txBody>
            <a:bodyPr rtlCol="0" anchor="ctr"/>
            <a:lstStyle/>
            <a:p>
              <a:endParaRPr lang="en-US" dirty="0"/>
            </a:p>
          </p:txBody>
        </p:sp>
        <p:sp>
          <p:nvSpPr>
            <p:cNvPr id="59" name="Freeform 58">
              <a:extLst>
                <a:ext uri="{FF2B5EF4-FFF2-40B4-BE49-F238E27FC236}">
                  <a16:creationId xmlns:a16="http://schemas.microsoft.com/office/drawing/2014/main" id="{D82952EF-F5AB-2A14-EAAD-199F9906DD22}"/>
                </a:ext>
              </a:extLst>
            </p:cNvPr>
            <p:cNvSpPr/>
            <p:nvPr userDrawn="1"/>
          </p:nvSpPr>
          <p:spPr>
            <a:xfrm>
              <a:off x="6406457"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dirty="0"/>
            </a:p>
          </p:txBody>
        </p:sp>
        <p:sp>
          <p:nvSpPr>
            <p:cNvPr id="60" name="Freeform 59">
              <a:extLst>
                <a:ext uri="{FF2B5EF4-FFF2-40B4-BE49-F238E27FC236}">
                  <a16:creationId xmlns:a16="http://schemas.microsoft.com/office/drawing/2014/main" id="{F5624A80-9C48-55DD-9F67-4C72F47FB513}"/>
                </a:ext>
              </a:extLst>
            </p:cNvPr>
            <p:cNvSpPr/>
            <p:nvPr userDrawn="1"/>
          </p:nvSpPr>
          <p:spPr>
            <a:xfrm>
              <a:off x="6472221" y="507271"/>
              <a:ext cx="113469" cy="169086"/>
            </a:xfrm>
            <a:custGeom>
              <a:avLst/>
              <a:gdLst>
                <a:gd name="connsiteX0" fmla="*/ 49592 w 113469"/>
                <a:gd name="connsiteY0" fmla="*/ 169039 h 169086"/>
                <a:gd name="connsiteX1" fmla="*/ 0 w 113469"/>
                <a:gd name="connsiteY1" fmla="*/ 157180 h 169086"/>
                <a:gd name="connsiteX2" fmla="*/ 10511 w 113469"/>
                <a:gd name="connsiteY2" fmla="*/ 133462 h 169086"/>
                <a:gd name="connsiteX3" fmla="*/ 44202 w 113469"/>
                <a:gd name="connsiteY3" fmla="*/ 142895 h 169086"/>
                <a:gd name="connsiteX4" fmla="*/ 74658 w 113469"/>
                <a:gd name="connsiteY4" fmla="*/ 119986 h 169086"/>
                <a:gd name="connsiteX5" fmla="*/ 45549 w 113469"/>
                <a:gd name="connsiteY5" fmla="*/ 93033 h 169086"/>
                <a:gd name="connsiteX6" fmla="*/ 4582 w 113469"/>
                <a:gd name="connsiteY6" fmla="*/ 47214 h 169086"/>
                <a:gd name="connsiteX7" fmla="*/ 61182 w 113469"/>
                <a:gd name="connsiteY7" fmla="*/ 48 h 169086"/>
                <a:gd name="connsiteX8" fmla="*/ 107809 w 113469"/>
                <a:gd name="connsiteY8" fmla="*/ 11368 h 169086"/>
                <a:gd name="connsiteX9" fmla="*/ 97837 w 113469"/>
                <a:gd name="connsiteY9" fmla="*/ 32930 h 169086"/>
                <a:gd name="connsiteX10" fmla="*/ 69537 w 113469"/>
                <a:gd name="connsiteY10" fmla="*/ 23766 h 169086"/>
                <a:gd name="connsiteX11" fmla="*/ 41507 w 113469"/>
                <a:gd name="connsiteY11" fmla="*/ 45328 h 169086"/>
                <a:gd name="connsiteX12" fmla="*/ 70615 w 113469"/>
                <a:gd name="connsiteY12" fmla="*/ 70932 h 169086"/>
                <a:gd name="connsiteX13" fmla="*/ 113469 w 113469"/>
                <a:gd name="connsiteY13" fmla="*/ 118907 h 169086"/>
                <a:gd name="connsiteX14" fmla="*/ 49592 w 113469"/>
                <a:gd name="connsiteY14" fmla="*/ 169039 h 169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3469" h="169086">
                  <a:moveTo>
                    <a:pt x="49592" y="169039"/>
                  </a:moveTo>
                  <a:cubicBezTo>
                    <a:pt x="32343" y="169578"/>
                    <a:pt x="15093" y="165535"/>
                    <a:pt x="0" y="157180"/>
                  </a:cubicBezTo>
                  <a:lnTo>
                    <a:pt x="10511" y="133462"/>
                  </a:lnTo>
                  <a:cubicBezTo>
                    <a:pt x="20484" y="139930"/>
                    <a:pt x="32073" y="143165"/>
                    <a:pt x="44202" y="142895"/>
                  </a:cubicBezTo>
                  <a:cubicBezTo>
                    <a:pt x="60912" y="142895"/>
                    <a:pt x="74658" y="133192"/>
                    <a:pt x="74658" y="119986"/>
                  </a:cubicBezTo>
                  <a:cubicBezTo>
                    <a:pt x="74658" y="106509"/>
                    <a:pt x="63877" y="99502"/>
                    <a:pt x="45549" y="93033"/>
                  </a:cubicBezTo>
                  <a:cubicBezTo>
                    <a:pt x="11590" y="81174"/>
                    <a:pt x="4582" y="64194"/>
                    <a:pt x="4582" y="47214"/>
                  </a:cubicBezTo>
                  <a:cubicBezTo>
                    <a:pt x="4582" y="21071"/>
                    <a:pt x="27222" y="48"/>
                    <a:pt x="61182" y="48"/>
                  </a:cubicBezTo>
                  <a:cubicBezTo>
                    <a:pt x="77353" y="-491"/>
                    <a:pt x="93525" y="3552"/>
                    <a:pt x="107809" y="11368"/>
                  </a:cubicBezTo>
                  <a:lnTo>
                    <a:pt x="97837" y="32930"/>
                  </a:lnTo>
                  <a:cubicBezTo>
                    <a:pt x="89482" y="27270"/>
                    <a:pt x="79509" y="24035"/>
                    <a:pt x="69537" y="23766"/>
                  </a:cubicBezTo>
                  <a:cubicBezTo>
                    <a:pt x="52827" y="23766"/>
                    <a:pt x="41507" y="33738"/>
                    <a:pt x="41507" y="45328"/>
                  </a:cubicBezTo>
                  <a:cubicBezTo>
                    <a:pt x="41507" y="58534"/>
                    <a:pt x="54713" y="65272"/>
                    <a:pt x="70615" y="70932"/>
                  </a:cubicBezTo>
                  <a:cubicBezTo>
                    <a:pt x="105653" y="83600"/>
                    <a:pt x="113469" y="100041"/>
                    <a:pt x="113469" y="118907"/>
                  </a:cubicBezTo>
                  <a:cubicBezTo>
                    <a:pt x="113469" y="145860"/>
                    <a:pt x="88673" y="168769"/>
                    <a:pt x="49592" y="169039"/>
                  </a:cubicBezTo>
                </a:path>
              </a:pathLst>
            </a:custGeom>
            <a:solidFill>
              <a:srgbClr val="FFFFFF"/>
            </a:solidFill>
            <a:ln w="2684" cap="flat">
              <a:noFill/>
              <a:prstDash val="solid"/>
              <a:miter/>
            </a:ln>
          </p:spPr>
          <p:txBody>
            <a:bodyPr rtlCol="0" anchor="ctr"/>
            <a:lstStyle/>
            <a:p>
              <a:endParaRPr lang="en-US" dirty="0"/>
            </a:p>
          </p:txBody>
        </p:sp>
      </p:grpSp>
      <p:sp>
        <p:nvSpPr>
          <p:cNvPr id="63" name="TextBox 62">
            <a:extLst>
              <a:ext uri="{FF2B5EF4-FFF2-40B4-BE49-F238E27FC236}">
                <a16:creationId xmlns:a16="http://schemas.microsoft.com/office/drawing/2014/main" id="{B28E7EC0-E096-9A11-99C2-4FC71F246BE0}"/>
              </a:ext>
            </a:extLst>
          </p:cNvPr>
          <p:cNvSpPr txBox="1"/>
          <p:nvPr userDrawn="1"/>
        </p:nvSpPr>
        <p:spPr>
          <a:xfrm>
            <a:off x="6112701" y="4446740"/>
            <a:ext cx="0" cy="0"/>
          </a:xfrm>
          <a:prstGeom prst="rect">
            <a:avLst/>
          </a:prstGeom>
          <a:solidFill>
            <a:schemeClr val="bg1"/>
          </a:solidFill>
          <a:ln>
            <a:solidFill>
              <a:schemeClr val="accent2"/>
            </a:solidFill>
          </a:ln>
        </p:spPr>
        <p:txBody>
          <a:bodyPr wrap="none" rtlCol="0">
            <a:noAutofit/>
          </a:bodyPr>
          <a:lstStyle/>
          <a:p>
            <a:pPr algn="l"/>
            <a:endParaRPr lang="en-NL" err="1"/>
          </a:p>
        </p:txBody>
      </p:sp>
      <p:sp>
        <p:nvSpPr>
          <p:cNvPr id="65" name="Text Placeholder 64">
            <a:extLst>
              <a:ext uri="{FF2B5EF4-FFF2-40B4-BE49-F238E27FC236}">
                <a16:creationId xmlns:a16="http://schemas.microsoft.com/office/drawing/2014/main" id="{1A631B39-2B1F-D4A7-D11C-581C2DAFF954}"/>
              </a:ext>
            </a:extLst>
          </p:cNvPr>
          <p:cNvSpPr>
            <a:spLocks noGrp="1"/>
          </p:cNvSpPr>
          <p:nvPr>
            <p:ph type="body" sz="quarter" idx="15" hasCustomPrompt="1"/>
          </p:nvPr>
        </p:nvSpPr>
        <p:spPr>
          <a:xfrm>
            <a:off x="421492" y="909638"/>
            <a:ext cx="3348038" cy="1495425"/>
          </a:xfrm>
          <a:prstGeom prst="rect">
            <a:avLst/>
          </a:prstGeom>
        </p:spPr>
        <p:txBody>
          <a:bodyPr/>
          <a:lstStyle>
            <a:lvl1pPr marL="0" indent="0">
              <a:buNone/>
              <a:defRPr sz="5400" b="1">
                <a:solidFill>
                  <a:schemeClr val="accent1"/>
                </a:solidFill>
              </a:defRPr>
            </a:lvl1pPr>
          </a:lstStyle>
          <a:p>
            <a:pPr lvl="0"/>
            <a:r>
              <a:rPr lang="en-GB" dirty="0"/>
              <a:t>Agenda</a:t>
            </a:r>
            <a:endParaRPr lang="en-NL" dirty="0"/>
          </a:p>
        </p:txBody>
      </p:sp>
      <p:sp>
        <p:nvSpPr>
          <p:cNvPr id="66" name="Text Placeholder 33">
            <a:extLst>
              <a:ext uri="{FF2B5EF4-FFF2-40B4-BE49-F238E27FC236}">
                <a16:creationId xmlns:a16="http://schemas.microsoft.com/office/drawing/2014/main" id="{676E113F-323A-8E64-DC81-B6AF5168F701}"/>
              </a:ext>
            </a:extLst>
          </p:cNvPr>
          <p:cNvSpPr>
            <a:spLocks noGrp="1"/>
          </p:cNvSpPr>
          <p:nvPr>
            <p:ph type="body" sz="quarter" idx="10" hasCustomPrompt="1"/>
          </p:nvPr>
        </p:nvSpPr>
        <p:spPr>
          <a:xfrm>
            <a:off x="4684713" y="834892"/>
            <a:ext cx="6964362" cy="5676900"/>
          </a:xfrm>
          <a:prstGeom prst="rect">
            <a:avLst/>
          </a:prstGeom>
        </p:spPr>
        <p:txBody>
          <a:bodyPr/>
          <a:lstStyle/>
          <a:p>
            <a:pPr lvl="0"/>
            <a:r>
              <a:rPr lang="en-GB" dirty="0"/>
              <a:t>Item 1</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dirty="0"/>
              <a:t>Item 2</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dirty="0"/>
              <a:t>Item 3</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dirty="0"/>
              <a:t>Item 4</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dirty="0"/>
              <a:t>Item 5</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dirty="0"/>
              <a:t>Item 6</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dirty="0"/>
              <a:t>Item 7</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dirty="0"/>
              <a:t>Item 8</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dirty="0"/>
              <a:t>Item 9</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dirty="0"/>
              <a:t>Item 10</a:t>
            </a:r>
          </a:p>
          <a:p>
            <a:pPr lvl="0"/>
            <a:endParaRPr lang="en-GB" dirty="0"/>
          </a:p>
        </p:txBody>
      </p:sp>
    </p:spTree>
    <p:extLst>
      <p:ext uri="{BB962C8B-B14F-4D97-AF65-F5344CB8AC3E}">
        <p14:creationId xmlns:p14="http://schemas.microsoft.com/office/powerpoint/2010/main" val="26173548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1_Content Slid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7A82EB6-E62E-4833-A038-BF0E57DE18DE}"/>
              </a:ext>
            </a:extLst>
          </p:cNvPr>
          <p:cNvSpPr/>
          <p:nvPr userDrawn="1"/>
        </p:nvSpPr>
        <p:spPr>
          <a:xfrm>
            <a:off x="0" y="6764113"/>
            <a:ext cx="12192000" cy="128051"/>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7" name="Title 1"/>
          <p:cNvSpPr>
            <a:spLocks noGrp="1"/>
          </p:cNvSpPr>
          <p:nvPr>
            <p:ph type="title"/>
          </p:nvPr>
        </p:nvSpPr>
        <p:spPr>
          <a:xfrm>
            <a:off x="527381" y="93887"/>
            <a:ext cx="11233248" cy="768085"/>
          </a:xfrm>
          <a:prstGeom prst="rect">
            <a:avLst/>
          </a:prstGeom>
        </p:spPr>
        <p:txBody>
          <a:bodyPr/>
          <a:lstStyle>
            <a:lvl1pPr>
              <a:defRPr>
                <a:solidFill>
                  <a:schemeClr val="tx1">
                    <a:lumMod val="85000"/>
                    <a:lumOff val="15000"/>
                  </a:schemeClr>
                </a:solidFill>
              </a:defRPr>
            </a:lvl1pPr>
          </a:lstStyle>
          <a:p>
            <a:r>
              <a:rPr lang="en-US"/>
              <a:t>Click to edit Master title style</a:t>
            </a:r>
            <a:endParaRPr lang="en-US" dirty="0"/>
          </a:p>
        </p:txBody>
      </p:sp>
      <p:sp>
        <p:nvSpPr>
          <p:cNvPr id="2" name="Rectangle 1">
            <a:extLst>
              <a:ext uri="{FF2B5EF4-FFF2-40B4-BE49-F238E27FC236}">
                <a16:creationId xmlns:a16="http://schemas.microsoft.com/office/drawing/2014/main" id="{EA2B6C60-B097-41F9-8E59-1BD6F73E6EDD}"/>
              </a:ext>
            </a:extLst>
          </p:cNvPr>
          <p:cNvSpPr/>
          <p:nvPr userDrawn="1"/>
        </p:nvSpPr>
        <p:spPr>
          <a:xfrm>
            <a:off x="0" y="1"/>
            <a:ext cx="239349" cy="861972"/>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6" name="Rectangle 5">
            <a:extLst>
              <a:ext uri="{FF2B5EF4-FFF2-40B4-BE49-F238E27FC236}">
                <a16:creationId xmlns:a16="http://schemas.microsoft.com/office/drawing/2014/main" id="{44C15C4B-B092-4E30-BF9B-FAD6ACDABB6C}"/>
              </a:ext>
            </a:extLst>
          </p:cNvPr>
          <p:cNvSpPr/>
          <p:nvPr userDrawn="1"/>
        </p:nvSpPr>
        <p:spPr>
          <a:xfrm>
            <a:off x="0" y="1"/>
            <a:ext cx="239349" cy="548679"/>
          </a:xfrm>
          <a:prstGeom prst="rect">
            <a:avLst/>
          </a:prstGeom>
          <a:solidFill>
            <a:srgbClr val="50CFDA">
              <a:alpha val="2705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3" name="Content Placeholder 59">
            <a:extLst>
              <a:ext uri="{FF2B5EF4-FFF2-40B4-BE49-F238E27FC236}">
                <a16:creationId xmlns:a16="http://schemas.microsoft.com/office/drawing/2014/main" id="{C82E7866-483A-405A-CC0A-DDEF04A8F50E}"/>
              </a:ext>
            </a:extLst>
          </p:cNvPr>
          <p:cNvSpPr>
            <a:spLocks noGrp="1"/>
          </p:cNvSpPr>
          <p:nvPr>
            <p:ph sz="quarter" idx="13"/>
          </p:nvPr>
        </p:nvSpPr>
        <p:spPr>
          <a:xfrm>
            <a:off x="370663" y="1131352"/>
            <a:ext cx="11450673" cy="4863610"/>
          </a:xfrm>
          <a:prstGeom prst="rect">
            <a:avLst/>
          </a:prstGeom>
        </p:spPr>
        <p:txBody>
          <a:bodyPr/>
          <a:lstStyle>
            <a:lvl1pPr>
              <a:defRPr sz="2000"/>
            </a:lvl1pPr>
            <a:lvl2pPr>
              <a:defRPr sz="2000"/>
            </a:lvl2pPr>
            <a:lvl3pPr>
              <a:defRPr sz="2000"/>
            </a:lvl3pPr>
            <a:lvl4pPr>
              <a:defRPr sz="2000"/>
            </a:lvl4pPr>
            <a:lvl5pPr>
              <a:defRPr sz="200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NL" dirty="0"/>
          </a:p>
        </p:txBody>
      </p:sp>
    </p:spTree>
    <p:extLst>
      <p:ext uri="{BB962C8B-B14F-4D97-AF65-F5344CB8AC3E}">
        <p14:creationId xmlns:p14="http://schemas.microsoft.com/office/powerpoint/2010/main" val="28346490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Single Textbox">
    <p:spTree>
      <p:nvGrpSpPr>
        <p:cNvPr id="1" name=""/>
        <p:cNvGrpSpPr/>
        <p:nvPr/>
      </p:nvGrpSpPr>
      <p:grpSpPr>
        <a:xfrm>
          <a:off x="0" y="0"/>
          <a:ext cx="0" cy="0"/>
          <a:chOff x="0" y="0"/>
          <a:chExt cx="0" cy="0"/>
        </a:xfrm>
      </p:grpSpPr>
      <p:sp>
        <p:nvSpPr>
          <p:cNvPr id="5" name="Title Placeholder 1">
            <a:extLst>
              <a:ext uri="{FF2B5EF4-FFF2-40B4-BE49-F238E27FC236}">
                <a16:creationId xmlns:a16="http://schemas.microsoft.com/office/drawing/2014/main" id="{A33CC206-4FCA-03CD-59DF-935BD0FFFA00}"/>
              </a:ext>
            </a:extLst>
          </p:cNvPr>
          <p:cNvSpPr>
            <a:spLocks noGrp="1"/>
          </p:cNvSpPr>
          <p:nvPr>
            <p:ph type="title"/>
          </p:nvPr>
        </p:nvSpPr>
        <p:spPr>
          <a:xfrm>
            <a:off x="365688" y="368828"/>
            <a:ext cx="11421604" cy="309766"/>
          </a:xfrm>
          <a:prstGeom prst="rect">
            <a:avLst/>
          </a:prstGeom>
        </p:spPr>
        <p:txBody>
          <a:bodyPr vert="horz" lIns="0" tIns="0" rIns="0" bIns="0" rtlCol="0" anchor="t" anchorCtr="0">
            <a:noAutofit/>
          </a:bodyPr>
          <a:lstStyle/>
          <a:p>
            <a:r>
              <a:rPr lang="en-US"/>
              <a:t>Header avenir demi </a:t>
            </a:r>
            <a:r>
              <a:rPr lang="he-IL"/>
              <a:t>32</a:t>
            </a:r>
            <a:r>
              <a:rPr lang="en-US" err="1"/>
              <a:t>pt</a:t>
            </a:r>
            <a:endParaRPr lang="en-GB"/>
          </a:p>
        </p:txBody>
      </p:sp>
      <p:sp>
        <p:nvSpPr>
          <p:cNvPr id="7" name="Slide Number Placeholder 5">
            <a:extLst>
              <a:ext uri="{FF2B5EF4-FFF2-40B4-BE49-F238E27FC236}">
                <a16:creationId xmlns:a16="http://schemas.microsoft.com/office/drawing/2014/main" id="{9A2B2937-9F51-BE70-DB61-92D027919BB2}"/>
              </a:ext>
            </a:extLst>
          </p:cNvPr>
          <p:cNvSpPr>
            <a:spLocks noGrp="1"/>
          </p:cNvSpPr>
          <p:nvPr>
            <p:ph type="sldNum" sz="quarter" idx="4"/>
          </p:nvPr>
        </p:nvSpPr>
        <p:spPr>
          <a:xfrm>
            <a:off x="11571292" y="6348353"/>
            <a:ext cx="216000" cy="215900"/>
          </a:xfrm>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a:t>
            </a:fld>
            <a:endParaRPr lang="en-GB"/>
          </a:p>
        </p:txBody>
      </p:sp>
      <p:sp>
        <p:nvSpPr>
          <p:cNvPr id="60" name="Content Placeholder 59">
            <a:extLst>
              <a:ext uri="{FF2B5EF4-FFF2-40B4-BE49-F238E27FC236}">
                <a16:creationId xmlns:a16="http://schemas.microsoft.com/office/drawing/2014/main" id="{25F3EFC7-529D-BEEC-0E23-741A4B11A67F}"/>
              </a:ext>
            </a:extLst>
          </p:cNvPr>
          <p:cNvSpPr>
            <a:spLocks noGrp="1"/>
          </p:cNvSpPr>
          <p:nvPr>
            <p:ph sz="quarter" idx="13"/>
          </p:nvPr>
        </p:nvSpPr>
        <p:spPr>
          <a:xfrm>
            <a:off x="370663" y="1131352"/>
            <a:ext cx="11450673" cy="4863610"/>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NL" dirty="0"/>
          </a:p>
        </p:txBody>
      </p:sp>
    </p:spTree>
    <p:extLst>
      <p:ext uri="{BB962C8B-B14F-4D97-AF65-F5344CB8AC3E}">
        <p14:creationId xmlns:p14="http://schemas.microsoft.com/office/powerpoint/2010/main" val="11962331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userDrawn="1">
  <p:cSld name="4_Single image - 1 line only - Mint">
    <p:bg>
      <p:bgPr>
        <a:solidFill>
          <a:srgbClr val="FAF5FF"/>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DE1DE1A-FEDF-1BE9-3E03-3E9F8E862D93}"/>
              </a:ext>
            </a:extLst>
          </p:cNvPr>
          <p:cNvPicPr>
            <a:picLocks noChangeAspect="1"/>
          </p:cNvPicPr>
          <p:nvPr userDrawn="1"/>
        </p:nvPicPr>
        <p:blipFill>
          <a:blip r:embed="rId2" cstate="hqprint">
            <a:extLst>
              <a:ext uri="{28A0092B-C50C-407E-A947-70E740481C1C}">
                <a14:useLocalDpi xmlns:a14="http://schemas.microsoft.com/office/drawing/2010/main"/>
              </a:ext>
            </a:extLst>
          </a:blip>
          <a:srcRect/>
          <a:stretch>
            <a:fillRect/>
          </a:stretch>
        </p:blipFill>
        <p:spPr>
          <a:xfrm>
            <a:off x="7104063" y="0"/>
            <a:ext cx="5087938" cy="6858000"/>
          </a:xfrm>
          <a:prstGeom prst="rect">
            <a:avLst/>
          </a:prstGeom>
        </p:spPr>
      </p:pic>
      <p:pic>
        <p:nvPicPr>
          <p:cNvPr id="10" name="Picture 9">
            <a:extLst>
              <a:ext uri="{FF2B5EF4-FFF2-40B4-BE49-F238E27FC236}">
                <a16:creationId xmlns:a16="http://schemas.microsoft.com/office/drawing/2014/main" id="{5F750CDF-31AB-E8C1-CF42-CAD926A89172}"/>
              </a:ext>
            </a:extLst>
          </p:cNvPr>
          <p:cNvPicPr>
            <a:picLocks noChangeAspect="1"/>
          </p:cNvPicPr>
          <p:nvPr userDrawn="1"/>
        </p:nvPicPr>
        <p:blipFill>
          <a:blip r:embed="rId3" cstate="hqprint">
            <a:extLst>
              <a:ext uri="{28A0092B-C50C-407E-A947-70E740481C1C}">
                <a14:useLocalDpi xmlns:a14="http://schemas.microsoft.com/office/drawing/2010/main"/>
              </a:ext>
            </a:extLst>
          </a:blip>
          <a:srcRect/>
          <a:stretch>
            <a:fillRect/>
          </a:stretch>
        </p:blipFill>
        <p:spPr>
          <a:xfrm flipV="1">
            <a:off x="7918189" y="1414465"/>
            <a:ext cx="3699399" cy="4029075"/>
          </a:xfrm>
          <a:custGeom>
            <a:avLst/>
            <a:gdLst>
              <a:gd name="csX0" fmla="*/ 1154403 w 3699399"/>
              <a:gd name="csY0" fmla="*/ 840550 h 4029075"/>
              <a:gd name="csX1" fmla="*/ 1154405 w 3699399"/>
              <a:gd name="csY1" fmla="*/ 840378 h 4029075"/>
              <a:gd name="csX2" fmla="*/ 1154355 w 3699399"/>
              <a:gd name="csY2" fmla="*/ 840543 h 4029075"/>
              <a:gd name="csX3" fmla="*/ 1154867 w 3699399"/>
              <a:gd name="csY3" fmla="*/ 840612 h 4029075"/>
              <a:gd name="csX4" fmla="*/ 1154403 w 3699399"/>
              <a:gd name="csY4" fmla="*/ 840550 h 4029075"/>
              <a:gd name="csX5" fmla="*/ 1154402 w 3699399"/>
              <a:gd name="csY5" fmla="*/ 840608 h 4029075"/>
              <a:gd name="csX6" fmla="*/ 3184402 w 3699399"/>
              <a:gd name="csY6" fmla="*/ 2029099 h 4029075"/>
              <a:gd name="csX7" fmla="*/ 3699399 w 3699399"/>
              <a:gd name="csY7" fmla="*/ 1211982 h 4029075"/>
              <a:gd name="csX8" fmla="*/ 1629275 w 3699399"/>
              <a:gd name="csY8" fmla="*/ 0 h 4029075"/>
              <a:gd name="csX9" fmla="*/ 1400005 w 3699399"/>
              <a:gd name="csY9" fmla="*/ 335914 h 4029075"/>
              <a:gd name="csX10" fmla="*/ 1154405 w 3699399"/>
              <a:gd name="csY10" fmla="*/ 840378 h 4029075"/>
              <a:gd name="csX11" fmla="*/ 1154640 w 3699399"/>
              <a:gd name="csY11" fmla="*/ 840149 h 4029075"/>
              <a:gd name="csX12" fmla="*/ 3184402 w 3699399"/>
              <a:gd name="csY12" fmla="*/ 2029099 h 4029075"/>
              <a:gd name="csX13" fmla="*/ 566152 w 3699399"/>
              <a:gd name="csY13" fmla="*/ 3220887 h 4029075"/>
              <a:gd name="csX14" fmla="*/ 1131226 w 3699399"/>
              <a:gd name="csY14" fmla="*/ 3179359 h 4029075"/>
              <a:gd name="csX15" fmla="*/ 1037129 w 3699399"/>
              <a:gd name="csY15" fmla="*/ 2877570 h 4029075"/>
              <a:gd name="csX16" fmla="*/ 1004878 w 3699399"/>
              <a:gd name="csY16" fmla="*/ 1335172 h 4029075"/>
              <a:gd name="csX17" fmla="*/ 1154355 w 3699399"/>
              <a:gd name="csY17" fmla="*/ 840543 h 4029075"/>
              <a:gd name="csX18" fmla="*/ 875988 w 3699399"/>
              <a:gd name="csY18" fmla="*/ 802972 h 4029075"/>
              <a:gd name="csX19" fmla="*/ 590240 w 3699399"/>
              <a:gd name="csY19" fmla="*/ 788316 h 4029075"/>
              <a:gd name="csX20" fmla="*/ 183273 w 3699399"/>
              <a:gd name="csY20" fmla="*/ 808702 h 4029075"/>
              <a:gd name="csX21" fmla="*/ 160124 w 3699399"/>
              <a:gd name="csY21" fmla="*/ 3192751 h 4029075"/>
              <a:gd name="csX22" fmla="*/ 566152 w 3699399"/>
              <a:gd name="csY22" fmla="*/ 3220887 h 4029075"/>
              <a:gd name="csX23" fmla="*/ 1587588 w 3699399"/>
              <a:gd name="csY23" fmla="*/ 4029075 h 4029075"/>
              <a:gd name="csX24" fmla="*/ 3683200 w 3699399"/>
              <a:gd name="csY24" fmla="*/ 2856108 h 4029075"/>
              <a:gd name="csX25" fmla="*/ 3184168 w 3699399"/>
              <a:gd name="csY25" fmla="*/ 2029324 h 4029075"/>
              <a:gd name="csX26" fmla="*/ 1131226 w 3699399"/>
              <a:gd name="csY26" fmla="*/ 3179356 h 4029075"/>
              <a:gd name="csX27" fmla="*/ 1587588 w 3699399"/>
              <a:gd name="csY27" fmla="*/ 4029075 h 402907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Lst>
            <a:rect l="l" t="t" r="r" b="b"/>
            <a:pathLst>
              <a:path w="3699399" h="4029075">
                <a:moveTo>
                  <a:pt x="1154403" y="840550"/>
                </a:moveTo>
                <a:lnTo>
                  <a:pt x="1154405" y="840378"/>
                </a:lnTo>
                <a:lnTo>
                  <a:pt x="1154355" y="840543"/>
                </a:lnTo>
                <a:close/>
                <a:moveTo>
                  <a:pt x="1154867" y="840612"/>
                </a:moveTo>
                <a:lnTo>
                  <a:pt x="1154403" y="840550"/>
                </a:lnTo>
                <a:lnTo>
                  <a:pt x="1154402" y="840608"/>
                </a:lnTo>
                <a:close/>
                <a:moveTo>
                  <a:pt x="3184402" y="2029099"/>
                </a:moveTo>
                <a:cubicBezTo>
                  <a:pt x="3393197" y="1784274"/>
                  <a:pt x="3567532" y="1509308"/>
                  <a:pt x="3699399" y="1211982"/>
                </a:cubicBezTo>
                <a:cubicBezTo>
                  <a:pt x="3147826" y="631746"/>
                  <a:pt x="2434302" y="203877"/>
                  <a:pt x="1629275" y="0"/>
                </a:cubicBezTo>
                <a:cubicBezTo>
                  <a:pt x="1546369" y="107134"/>
                  <a:pt x="1469715" y="218948"/>
                  <a:pt x="1400005" y="335914"/>
                </a:cubicBezTo>
                <a:cubicBezTo>
                  <a:pt x="1303032" y="498610"/>
                  <a:pt x="1221623" y="667461"/>
                  <a:pt x="1154405" y="840378"/>
                </a:cubicBezTo>
                <a:lnTo>
                  <a:pt x="1154640" y="840149"/>
                </a:lnTo>
                <a:cubicBezTo>
                  <a:pt x="1969574" y="984498"/>
                  <a:pt x="2683274" y="1418143"/>
                  <a:pt x="3184402" y="2029099"/>
                </a:cubicBezTo>
                <a:close/>
                <a:moveTo>
                  <a:pt x="566152" y="3220887"/>
                </a:moveTo>
                <a:cubicBezTo>
                  <a:pt x="758557" y="3222721"/>
                  <a:pt x="947152" y="3208340"/>
                  <a:pt x="1131226" y="3179359"/>
                </a:cubicBezTo>
                <a:cubicBezTo>
                  <a:pt x="1095565" y="3080802"/>
                  <a:pt x="1063889" y="2980204"/>
                  <a:pt x="1037129" y="2877570"/>
                </a:cubicBezTo>
                <a:cubicBezTo>
                  <a:pt x="903572" y="2364118"/>
                  <a:pt x="894768" y="1838598"/>
                  <a:pt x="1004878" y="1335172"/>
                </a:cubicBezTo>
                <a:lnTo>
                  <a:pt x="1154355" y="840543"/>
                </a:lnTo>
                <a:lnTo>
                  <a:pt x="875988" y="802972"/>
                </a:lnTo>
                <a:cubicBezTo>
                  <a:pt x="781847" y="794187"/>
                  <a:pt x="686557" y="789234"/>
                  <a:pt x="590240" y="788316"/>
                </a:cubicBezTo>
                <a:cubicBezTo>
                  <a:pt x="452640" y="787004"/>
                  <a:pt x="316828" y="794029"/>
                  <a:pt x="183273" y="808702"/>
                </a:cubicBezTo>
                <a:cubicBezTo>
                  <a:pt x="-57392" y="1597467"/>
                  <a:pt x="-56794" y="2424583"/>
                  <a:pt x="160124" y="3192751"/>
                </a:cubicBezTo>
                <a:cubicBezTo>
                  <a:pt x="293135" y="3209965"/>
                  <a:pt x="428556" y="3219575"/>
                  <a:pt x="566152" y="3220887"/>
                </a:cubicBezTo>
                <a:close/>
                <a:moveTo>
                  <a:pt x="1587588" y="4029075"/>
                </a:moveTo>
                <a:cubicBezTo>
                  <a:pt x="2397355" y="3840821"/>
                  <a:pt x="3119988" y="3426410"/>
                  <a:pt x="3683200" y="2856108"/>
                </a:cubicBezTo>
                <a:cubicBezTo>
                  <a:pt x="3557131" y="2556323"/>
                  <a:pt x="3388168" y="2278085"/>
                  <a:pt x="3184168" y="2029324"/>
                </a:cubicBezTo>
                <a:cubicBezTo>
                  <a:pt x="2671034" y="2630612"/>
                  <a:pt x="1948810" y="3050801"/>
                  <a:pt x="1131226" y="3179356"/>
                </a:cubicBezTo>
                <a:cubicBezTo>
                  <a:pt x="1242302" y="3485931"/>
                  <a:pt x="1396270" y="3771192"/>
                  <a:pt x="1587588" y="4029075"/>
                </a:cubicBezTo>
                <a:close/>
              </a:path>
            </a:pathLst>
          </a:custGeom>
        </p:spPr>
      </p:pic>
      <p:sp>
        <p:nvSpPr>
          <p:cNvPr id="6" name="Rectangle 5">
            <a:extLst>
              <a:ext uri="{FF2B5EF4-FFF2-40B4-BE49-F238E27FC236}">
                <a16:creationId xmlns:a16="http://schemas.microsoft.com/office/drawing/2014/main" id="{A87C1EC7-2E13-80DF-8969-71DEFD132096}"/>
              </a:ext>
            </a:extLst>
          </p:cNvPr>
          <p:cNvSpPr/>
          <p:nvPr userDrawn="1"/>
        </p:nvSpPr>
        <p:spPr>
          <a:xfrm>
            <a:off x="7104063" y="0"/>
            <a:ext cx="5087937" cy="6858000"/>
          </a:xfrm>
          <a:prstGeom prst="rect">
            <a:avLst/>
          </a:prstGeom>
          <a:gradFill flip="none" rotWithShape="1">
            <a:gsLst>
              <a:gs pos="0">
                <a:schemeClr val="tx1">
                  <a:alpha val="7000"/>
                </a:schemeClr>
              </a:gs>
              <a:gs pos="49500">
                <a:srgbClr val="000000">
                  <a:alpha val="25000"/>
                </a:srgbClr>
              </a:gs>
              <a:gs pos="100000">
                <a:schemeClr val="tx1">
                  <a:alpha val="47000"/>
                </a:schemeClr>
              </a:gs>
            </a:gsLst>
            <a:lin ang="5400000" scaled="1"/>
            <a:tileRect/>
          </a:gradFill>
          <a:ln>
            <a:noFill/>
          </a:ln>
        </p:spPr>
        <p:txBody>
          <a:bodyPr wrap="square" rtlCol="0" anchor="ctr">
            <a:noAutofit/>
          </a:bodyPr>
          <a:lstStyle/>
          <a:p>
            <a:pPr algn="l"/>
            <a:endParaRPr lang="en-IN">
              <a:solidFill>
                <a:schemeClr val="bg1"/>
              </a:solidFill>
            </a:endParaRPr>
          </a:p>
        </p:txBody>
      </p:sp>
      <p:pic>
        <p:nvPicPr>
          <p:cNvPr id="13" name="Graphic 12">
            <a:extLst>
              <a:ext uri="{FF2B5EF4-FFF2-40B4-BE49-F238E27FC236}">
                <a16:creationId xmlns:a16="http://schemas.microsoft.com/office/drawing/2014/main" id="{AEBA3B9D-EFAF-C82D-5545-446352BE1A9E}"/>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550864" y="517645"/>
            <a:ext cx="1860650" cy="333729"/>
          </a:xfrm>
          <a:prstGeom prst="rect">
            <a:avLst/>
          </a:prstGeom>
        </p:spPr>
      </p:pic>
      <p:pic>
        <p:nvPicPr>
          <p:cNvPr id="68" name="Graphic 67">
            <a:extLst>
              <a:ext uri="{FF2B5EF4-FFF2-40B4-BE49-F238E27FC236}">
                <a16:creationId xmlns:a16="http://schemas.microsoft.com/office/drawing/2014/main" id="{D442F23D-816F-0119-390A-1A6DBC1ABCA4}"/>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0482496" y="485575"/>
            <a:ext cx="1323250" cy="397870"/>
          </a:xfrm>
          <a:prstGeom prst="rect">
            <a:avLst/>
          </a:prstGeom>
        </p:spPr>
      </p:pic>
      <p:pic>
        <p:nvPicPr>
          <p:cNvPr id="2" name="Graphic 1">
            <a:extLst>
              <a:ext uri="{FF2B5EF4-FFF2-40B4-BE49-F238E27FC236}">
                <a16:creationId xmlns:a16="http://schemas.microsoft.com/office/drawing/2014/main" id="{E0CFD6CD-0118-48FC-B0D7-AD8A79C32071}"/>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0482496" y="485575"/>
            <a:ext cx="1323250" cy="397870"/>
          </a:xfrm>
          <a:prstGeom prst="rect">
            <a:avLst/>
          </a:prstGeom>
        </p:spPr>
      </p:pic>
      <p:sp>
        <p:nvSpPr>
          <p:cNvPr id="8" name="Text Placeholder 9">
            <a:extLst>
              <a:ext uri="{FF2B5EF4-FFF2-40B4-BE49-F238E27FC236}">
                <a16:creationId xmlns:a16="http://schemas.microsoft.com/office/drawing/2014/main" id="{3C71A059-E6AB-BF30-242F-66896337C137}"/>
              </a:ext>
            </a:extLst>
          </p:cNvPr>
          <p:cNvSpPr>
            <a:spLocks noGrp="1"/>
          </p:cNvSpPr>
          <p:nvPr>
            <p:ph type="body" sz="quarter" idx="16" hasCustomPrompt="1"/>
          </p:nvPr>
        </p:nvSpPr>
        <p:spPr>
          <a:xfrm>
            <a:off x="550864" y="2514600"/>
            <a:ext cx="5616574" cy="1496862"/>
          </a:xfrm>
          <a:prstGeom prst="rect">
            <a:avLst/>
          </a:prstGeom>
        </p:spPr>
        <p:txBody>
          <a:bodyPr lIns="0" tIns="36000" rIns="0" bIns="0" anchor="b" anchorCtr="0">
            <a:noAutofit/>
          </a:bodyPr>
          <a:lstStyle>
            <a:lvl1pPr marL="0" indent="0" algn="l">
              <a:lnSpc>
                <a:spcPct val="85000"/>
              </a:lnSpc>
              <a:spcBef>
                <a:spcPts val="0"/>
              </a:spcBef>
              <a:buNone/>
              <a:defRPr sz="3600">
                <a:solidFill>
                  <a:schemeClr val="accent6"/>
                </a:solidFill>
                <a:latin typeface="+mj-lt"/>
              </a:defRPr>
            </a:lvl1pPr>
          </a:lstStyle>
          <a:p>
            <a:pPr lvl="0"/>
            <a:r>
              <a:rPr lang="en-US"/>
              <a:t>Simple cover two or three line title lorem ipsum 36pt</a:t>
            </a:r>
          </a:p>
        </p:txBody>
      </p:sp>
      <p:sp>
        <p:nvSpPr>
          <p:cNvPr id="9" name="Text Placeholder 9">
            <a:extLst>
              <a:ext uri="{FF2B5EF4-FFF2-40B4-BE49-F238E27FC236}">
                <a16:creationId xmlns:a16="http://schemas.microsoft.com/office/drawing/2014/main" id="{FED14B45-4312-06A3-D350-EC19630AFC3F}"/>
              </a:ext>
            </a:extLst>
          </p:cNvPr>
          <p:cNvSpPr>
            <a:spLocks noGrp="1"/>
          </p:cNvSpPr>
          <p:nvPr>
            <p:ph type="body" sz="quarter" idx="17" hasCustomPrompt="1"/>
          </p:nvPr>
        </p:nvSpPr>
        <p:spPr>
          <a:xfrm>
            <a:off x="550864" y="4095818"/>
            <a:ext cx="5616574" cy="281703"/>
          </a:xfrm>
          <a:prstGeom prst="rect">
            <a:avLst/>
          </a:prstGeom>
        </p:spPr>
        <p:txBody>
          <a:bodyPr lIns="0" tIns="36000" rIns="0" bIns="0" anchor="b" anchorCtr="0">
            <a:noAutofit/>
          </a:bodyPr>
          <a:lstStyle>
            <a:lvl1pPr marL="0" indent="0" algn="l">
              <a:lnSpc>
                <a:spcPct val="85000"/>
              </a:lnSpc>
              <a:buNone/>
              <a:defRPr sz="2400">
                <a:solidFill>
                  <a:schemeClr val="tx1"/>
                </a:solidFill>
                <a:latin typeface="+mn-lt"/>
              </a:defRPr>
            </a:lvl1pPr>
          </a:lstStyle>
          <a:p>
            <a:pPr lvl="0"/>
            <a:r>
              <a:rPr lang="en-US"/>
              <a:t>Presentation subtitle here</a:t>
            </a:r>
          </a:p>
        </p:txBody>
      </p:sp>
      <p:sp>
        <p:nvSpPr>
          <p:cNvPr id="11" name="Text Placeholder 9">
            <a:extLst>
              <a:ext uri="{FF2B5EF4-FFF2-40B4-BE49-F238E27FC236}">
                <a16:creationId xmlns:a16="http://schemas.microsoft.com/office/drawing/2014/main" id="{0320E4DC-2086-A329-BD0C-91AEC4E7843C}"/>
              </a:ext>
            </a:extLst>
          </p:cNvPr>
          <p:cNvSpPr>
            <a:spLocks noGrp="1"/>
          </p:cNvSpPr>
          <p:nvPr>
            <p:ph type="body" sz="quarter" idx="15" hasCustomPrompt="1"/>
          </p:nvPr>
        </p:nvSpPr>
        <p:spPr>
          <a:xfrm>
            <a:off x="587438" y="4919303"/>
            <a:ext cx="5584522" cy="221599"/>
          </a:xfrm>
          <a:prstGeom prst="rect">
            <a:avLst/>
          </a:prstGeom>
        </p:spPr>
        <p:txBody>
          <a:bodyPr lIns="0" tIns="0" rIns="0" bIns="0">
            <a:noAutofit/>
          </a:bodyPr>
          <a:lstStyle>
            <a:lvl1pPr marL="0" indent="0" algn="l">
              <a:lnSpc>
                <a:spcPct val="90000"/>
              </a:lnSpc>
              <a:buNone/>
              <a:defRPr sz="1600" baseline="0">
                <a:solidFill>
                  <a:schemeClr val="tx1"/>
                </a:solidFill>
                <a:latin typeface="+mn-lt"/>
                <a:cs typeface="Arial" panose="020B0604020202020204" pitchFamily="34" charset="0"/>
              </a:defRPr>
            </a:lvl1pPr>
          </a:lstStyle>
          <a:p>
            <a:pPr lvl="0"/>
            <a:r>
              <a:rPr lang="en-US"/>
              <a:t>Forename Surname  |  Month 00, 0000</a:t>
            </a:r>
            <a:endParaRPr lang="en-GB"/>
          </a:p>
        </p:txBody>
      </p:sp>
    </p:spTree>
    <p:extLst>
      <p:ext uri="{BB962C8B-B14F-4D97-AF65-F5344CB8AC3E}">
        <p14:creationId xmlns:p14="http://schemas.microsoft.com/office/powerpoint/2010/main" val="36060942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1_Dark Image - Agenda_2">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6584845-2D0C-B166-A31E-DCE51E304B13}"/>
              </a:ext>
            </a:extLst>
          </p:cNvPr>
          <p:cNvPicPr>
            <a:picLocks noChangeAspect="1"/>
          </p:cNvPicPr>
          <p:nvPr userDrawn="1"/>
        </p:nvPicPr>
        <p:blipFill>
          <a:blip r:embed="rId2"/>
          <a:srcRect r="19290"/>
          <a:stretch>
            <a:fillRect/>
          </a:stretch>
        </p:blipFill>
        <p:spPr>
          <a:xfrm>
            <a:off x="1" y="0"/>
            <a:ext cx="4151313" cy="6858000"/>
          </a:xfrm>
          <a:custGeom>
            <a:avLst/>
            <a:gdLst>
              <a:gd name="csX0" fmla="*/ 0 w 4151313"/>
              <a:gd name="csY0" fmla="*/ 0 h 6858000"/>
              <a:gd name="csX1" fmla="*/ 4151313 w 4151313"/>
              <a:gd name="csY1" fmla="*/ 0 h 6858000"/>
              <a:gd name="csX2" fmla="*/ 4151313 w 4151313"/>
              <a:gd name="csY2" fmla="*/ 6858000 h 6858000"/>
              <a:gd name="csX3" fmla="*/ 0 w 4151313"/>
              <a:gd name="csY3" fmla="*/ 6858000 h 6858000"/>
            </a:gdLst>
            <a:ahLst/>
            <a:cxnLst>
              <a:cxn ang="0">
                <a:pos x="csX0" y="csY0"/>
              </a:cxn>
              <a:cxn ang="0">
                <a:pos x="csX1" y="csY1"/>
              </a:cxn>
              <a:cxn ang="0">
                <a:pos x="csX2" y="csY2"/>
              </a:cxn>
              <a:cxn ang="0">
                <a:pos x="csX3" y="csY3"/>
              </a:cxn>
            </a:cxnLst>
            <a:rect l="l" t="t" r="r" b="b"/>
            <a:pathLst>
              <a:path w="4151313" h="6858000">
                <a:moveTo>
                  <a:pt x="0" y="0"/>
                </a:moveTo>
                <a:lnTo>
                  <a:pt x="4151313" y="0"/>
                </a:lnTo>
                <a:lnTo>
                  <a:pt x="4151313" y="6858000"/>
                </a:lnTo>
                <a:lnTo>
                  <a:pt x="0" y="6858000"/>
                </a:lnTo>
                <a:close/>
              </a:path>
            </a:pathLst>
          </a:custGeom>
        </p:spPr>
      </p:pic>
      <p:pic>
        <p:nvPicPr>
          <p:cNvPr id="16" name="Graphic 15">
            <a:extLst>
              <a:ext uri="{FF2B5EF4-FFF2-40B4-BE49-F238E27FC236}">
                <a16:creationId xmlns:a16="http://schemas.microsoft.com/office/drawing/2014/main" id="{672C509C-325E-8FBC-88FD-8F29EB5BDB8E}"/>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50864" y="6455269"/>
            <a:ext cx="2416810" cy="223520"/>
          </a:xfrm>
          <a:prstGeom prst="rect">
            <a:avLst/>
          </a:prstGeom>
        </p:spPr>
      </p:pic>
      <p:sp>
        <p:nvSpPr>
          <p:cNvPr id="3" name="Text Placeholder 12">
            <a:extLst>
              <a:ext uri="{FF2B5EF4-FFF2-40B4-BE49-F238E27FC236}">
                <a16:creationId xmlns:a16="http://schemas.microsoft.com/office/drawing/2014/main" id="{6ABCF479-60C4-0DF6-96ED-879A861B2AFA}"/>
              </a:ext>
            </a:extLst>
          </p:cNvPr>
          <p:cNvSpPr>
            <a:spLocks noGrp="1"/>
          </p:cNvSpPr>
          <p:nvPr>
            <p:ph type="body" sz="quarter" idx="21" hasCustomPrompt="1"/>
          </p:nvPr>
        </p:nvSpPr>
        <p:spPr>
          <a:xfrm>
            <a:off x="550864" y="703134"/>
            <a:ext cx="2808286" cy="539751"/>
          </a:xfrm>
        </p:spPr>
        <p:txBody>
          <a:bodyPr tIns="0" anchor="t" anchorCtr="0"/>
          <a:lstStyle>
            <a:lvl1pPr marL="0" indent="0" algn="l">
              <a:lnSpc>
                <a:spcPct val="85000"/>
              </a:lnSpc>
              <a:buNone/>
              <a:defRPr sz="3600" spc="0" baseline="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Agenda</a:t>
            </a:r>
          </a:p>
        </p:txBody>
      </p:sp>
      <p:sp>
        <p:nvSpPr>
          <p:cNvPr id="5" name="Rectangle 4"/>
          <p:cNvSpPr/>
          <p:nvPr userDrawn="1"/>
        </p:nvSpPr>
        <p:spPr>
          <a:xfrm>
            <a:off x="-1" y="4646538"/>
            <a:ext cx="4151313" cy="2211462"/>
          </a:xfrm>
          <a:prstGeom prst="rect">
            <a:avLst/>
          </a:prstGeom>
          <a:gradFill flip="none" rotWithShape="1">
            <a:gsLst>
              <a:gs pos="67958">
                <a:schemeClr val="bg1">
                  <a:alpha val="24000"/>
                </a:schemeClr>
              </a:gs>
              <a:gs pos="26000">
                <a:schemeClr val="bg1">
                  <a:alpha val="0"/>
                </a:schemeClr>
              </a:gs>
              <a:gs pos="100000">
                <a:schemeClr val="bg1">
                  <a:alpha val="6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rtl="1"/>
            <a:endParaRPr lang="en-US"/>
          </a:p>
        </p:txBody>
      </p:sp>
      <p:pic>
        <p:nvPicPr>
          <p:cNvPr id="7" name="Graphic 6">
            <a:extLst>
              <a:ext uri="{FF2B5EF4-FFF2-40B4-BE49-F238E27FC236}">
                <a16:creationId xmlns:a16="http://schemas.microsoft.com/office/drawing/2014/main" id="{60E4BA98-EBD8-08EA-CCA2-6C45D7C1C34A}"/>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50864" y="6455269"/>
            <a:ext cx="2416810" cy="223520"/>
          </a:xfrm>
          <a:prstGeom prst="rect">
            <a:avLst/>
          </a:prstGeom>
        </p:spPr>
      </p:pic>
      <p:sp>
        <p:nvSpPr>
          <p:cNvPr id="4" name="Text Placeholder 9">
            <a:extLst>
              <a:ext uri="{FF2B5EF4-FFF2-40B4-BE49-F238E27FC236}">
                <a16:creationId xmlns:a16="http://schemas.microsoft.com/office/drawing/2014/main" id="{25F146E2-DB15-48F6-29E8-B9804DA48902}"/>
              </a:ext>
            </a:extLst>
          </p:cNvPr>
          <p:cNvSpPr>
            <a:spLocks noGrp="1"/>
          </p:cNvSpPr>
          <p:nvPr>
            <p:ph type="body" sz="quarter" idx="13" hasCustomPrompt="1"/>
          </p:nvPr>
        </p:nvSpPr>
        <p:spPr>
          <a:xfrm>
            <a:off x="4692650" y="728663"/>
            <a:ext cx="6948488" cy="249299"/>
          </a:xfrm>
          <a:prstGeom prst="rect">
            <a:avLst/>
          </a:prstGeom>
        </p:spPr>
        <p:txBody>
          <a:bodyPr lIns="0" tIns="0" rIns="0" bIns="0">
            <a:spAutoFit/>
          </a:bodyPr>
          <a:lstStyle>
            <a:lvl1pPr marL="0" indent="0">
              <a:lnSpc>
                <a:spcPct val="90000"/>
              </a:lnSpc>
              <a:buNone/>
              <a:defRPr sz="1800">
                <a:solidFill>
                  <a:schemeClr val="bg2"/>
                </a:solidFill>
                <a:latin typeface="+mj-lt"/>
              </a:defRPr>
            </a:lvl1pPr>
          </a:lstStyle>
          <a:p>
            <a:pPr lvl="0"/>
            <a:r>
              <a:rPr lang="en-US"/>
              <a:t>Section 1 avenir pro 18pt</a:t>
            </a:r>
            <a:endParaRPr lang="en-GB"/>
          </a:p>
        </p:txBody>
      </p:sp>
      <p:sp>
        <p:nvSpPr>
          <p:cNvPr id="6" name="Text Placeholder 12">
            <a:extLst>
              <a:ext uri="{FF2B5EF4-FFF2-40B4-BE49-F238E27FC236}">
                <a16:creationId xmlns:a16="http://schemas.microsoft.com/office/drawing/2014/main" id="{B08BB511-6597-E423-555A-39F8DD1DC0ED}"/>
              </a:ext>
            </a:extLst>
          </p:cNvPr>
          <p:cNvSpPr>
            <a:spLocks noGrp="1"/>
          </p:cNvSpPr>
          <p:nvPr>
            <p:ph type="body" sz="quarter" idx="15" hasCustomPrompt="1"/>
          </p:nvPr>
        </p:nvSpPr>
        <p:spPr>
          <a:xfrm>
            <a:off x="4692650" y="1042484"/>
            <a:ext cx="6948488" cy="246221"/>
          </a:xfrm>
        </p:spPr>
        <p:txBody>
          <a:bodyPr>
            <a:spAutoFit/>
          </a:bodyPr>
          <a:lstStyle>
            <a:lvl1pPr marL="0" indent="0">
              <a:buNone/>
              <a:defRPr sz="1600"/>
            </a:lvl1pPr>
          </a:lstStyle>
          <a:p>
            <a:pPr lvl="0"/>
            <a:r>
              <a:rPr lang="en-US"/>
              <a:t>Sub Title</a:t>
            </a:r>
            <a:endParaRPr lang="en-GB"/>
          </a:p>
        </p:txBody>
      </p:sp>
      <p:sp>
        <p:nvSpPr>
          <p:cNvPr id="8" name="Text Placeholder 9">
            <a:extLst>
              <a:ext uri="{FF2B5EF4-FFF2-40B4-BE49-F238E27FC236}">
                <a16:creationId xmlns:a16="http://schemas.microsoft.com/office/drawing/2014/main" id="{E73B20E0-EB33-8C70-D781-20DA50CFE52B}"/>
              </a:ext>
            </a:extLst>
          </p:cNvPr>
          <p:cNvSpPr>
            <a:spLocks noGrp="1"/>
          </p:cNvSpPr>
          <p:nvPr>
            <p:ph type="body" sz="quarter" idx="22" hasCustomPrompt="1"/>
          </p:nvPr>
        </p:nvSpPr>
        <p:spPr>
          <a:xfrm>
            <a:off x="4692650" y="1682526"/>
            <a:ext cx="6948488" cy="249299"/>
          </a:xfrm>
          <a:prstGeom prst="rect">
            <a:avLst/>
          </a:prstGeom>
        </p:spPr>
        <p:txBody>
          <a:bodyPr lIns="0" tIns="0" rIns="0" bIns="0">
            <a:spAutoFit/>
          </a:bodyPr>
          <a:lstStyle>
            <a:lvl1pPr marL="0" indent="0">
              <a:lnSpc>
                <a:spcPct val="90000"/>
              </a:lnSpc>
              <a:buNone/>
              <a:defRPr sz="1800">
                <a:solidFill>
                  <a:schemeClr val="bg2"/>
                </a:solidFill>
                <a:latin typeface="+mj-lt"/>
              </a:defRPr>
            </a:lvl1pPr>
          </a:lstStyle>
          <a:p>
            <a:pPr lvl="0"/>
            <a:r>
              <a:rPr lang="en-US"/>
              <a:t>Section 2 avenir pro 18pt</a:t>
            </a:r>
            <a:endParaRPr lang="en-GB"/>
          </a:p>
        </p:txBody>
      </p:sp>
      <p:sp>
        <p:nvSpPr>
          <p:cNvPr id="9" name="Text Placeholder 12">
            <a:extLst>
              <a:ext uri="{FF2B5EF4-FFF2-40B4-BE49-F238E27FC236}">
                <a16:creationId xmlns:a16="http://schemas.microsoft.com/office/drawing/2014/main" id="{25B8AAD1-4687-1B39-255E-199957025FA2}"/>
              </a:ext>
            </a:extLst>
          </p:cNvPr>
          <p:cNvSpPr>
            <a:spLocks noGrp="1"/>
          </p:cNvSpPr>
          <p:nvPr>
            <p:ph type="body" sz="quarter" idx="23" hasCustomPrompt="1"/>
          </p:nvPr>
        </p:nvSpPr>
        <p:spPr>
          <a:xfrm>
            <a:off x="4692650" y="1996347"/>
            <a:ext cx="6948488" cy="246221"/>
          </a:xfrm>
        </p:spPr>
        <p:txBody>
          <a:bodyPr>
            <a:spAutoFit/>
          </a:bodyPr>
          <a:lstStyle>
            <a:lvl1pPr marL="0" indent="0">
              <a:buNone/>
              <a:defRPr sz="1600"/>
            </a:lvl1pPr>
          </a:lstStyle>
          <a:p>
            <a:pPr lvl="0"/>
            <a:r>
              <a:rPr lang="en-US"/>
              <a:t>Sub Title</a:t>
            </a:r>
            <a:endParaRPr lang="en-GB"/>
          </a:p>
        </p:txBody>
      </p:sp>
      <p:sp>
        <p:nvSpPr>
          <p:cNvPr id="10" name="Text Placeholder 9">
            <a:extLst>
              <a:ext uri="{FF2B5EF4-FFF2-40B4-BE49-F238E27FC236}">
                <a16:creationId xmlns:a16="http://schemas.microsoft.com/office/drawing/2014/main" id="{EB57F8EE-B5C6-D1E9-B938-FA846A95A32B}"/>
              </a:ext>
            </a:extLst>
          </p:cNvPr>
          <p:cNvSpPr>
            <a:spLocks noGrp="1"/>
          </p:cNvSpPr>
          <p:nvPr>
            <p:ph type="body" sz="quarter" idx="24" hasCustomPrompt="1"/>
          </p:nvPr>
        </p:nvSpPr>
        <p:spPr>
          <a:xfrm>
            <a:off x="4692650" y="2670530"/>
            <a:ext cx="6948488" cy="249299"/>
          </a:xfrm>
          <a:prstGeom prst="rect">
            <a:avLst/>
          </a:prstGeom>
        </p:spPr>
        <p:txBody>
          <a:bodyPr lIns="0" tIns="0" rIns="0" bIns="0">
            <a:spAutoFit/>
          </a:bodyPr>
          <a:lstStyle>
            <a:lvl1pPr marL="0" indent="0">
              <a:lnSpc>
                <a:spcPct val="90000"/>
              </a:lnSpc>
              <a:buNone/>
              <a:defRPr sz="1800">
                <a:solidFill>
                  <a:schemeClr val="bg2"/>
                </a:solidFill>
                <a:latin typeface="+mj-lt"/>
              </a:defRPr>
            </a:lvl1pPr>
          </a:lstStyle>
          <a:p>
            <a:pPr lvl="0"/>
            <a:r>
              <a:rPr lang="en-US"/>
              <a:t>Section 3 avenir pro 18pt</a:t>
            </a:r>
            <a:endParaRPr lang="en-GB"/>
          </a:p>
        </p:txBody>
      </p:sp>
      <p:sp>
        <p:nvSpPr>
          <p:cNvPr id="12" name="Text Placeholder 12">
            <a:extLst>
              <a:ext uri="{FF2B5EF4-FFF2-40B4-BE49-F238E27FC236}">
                <a16:creationId xmlns:a16="http://schemas.microsoft.com/office/drawing/2014/main" id="{43D18194-714A-0139-BEF1-024A05BD5EF1}"/>
              </a:ext>
            </a:extLst>
          </p:cNvPr>
          <p:cNvSpPr>
            <a:spLocks noGrp="1"/>
          </p:cNvSpPr>
          <p:nvPr>
            <p:ph type="body" sz="quarter" idx="25" hasCustomPrompt="1"/>
          </p:nvPr>
        </p:nvSpPr>
        <p:spPr>
          <a:xfrm>
            <a:off x="4692650" y="2984351"/>
            <a:ext cx="6948488" cy="246221"/>
          </a:xfrm>
        </p:spPr>
        <p:txBody>
          <a:bodyPr>
            <a:spAutoFit/>
          </a:bodyPr>
          <a:lstStyle>
            <a:lvl1pPr marL="0" indent="0">
              <a:buNone/>
              <a:defRPr sz="1600"/>
            </a:lvl1pPr>
          </a:lstStyle>
          <a:p>
            <a:pPr lvl="0"/>
            <a:r>
              <a:rPr lang="en-US"/>
              <a:t>Sub Title</a:t>
            </a:r>
            <a:endParaRPr lang="en-GB"/>
          </a:p>
        </p:txBody>
      </p:sp>
      <p:sp>
        <p:nvSpPr>
          <p:cNvPr id="13" name="Text Placeholder 9">
            <a:extLst>
              <a:ext uri="{FF2B5EF4-FFF2-40B4-BE49-F238E27FC236}">
                <a16:creationId xmlns:a16="http://schemas.microsoft.com/office/drawing/2014/main" id="{AC676434-CB80-BDF2-2B39-FB7BF3F38B02}"/>
              </a:ext>
            </a:extLst>
          </p:cNvPr>
          <p:cNvSpPr>
            <a:spLocks noGrp="1"/>
          </p:cNvSpPr>
          <p:nvPr>
            <p:ph type="body" sz="quarter" idx="26" hasCustomPrompt="1"/>
          </p:nvPr>
        </p:nvSpPr>
        <p:spPr>
          <a:xfrm>
            <a:off x="4692650" y="3658534"/>
            <a:ext cx="6948488" cy="249299"/>
          </a:xfrm>
          <a:prstGeom prst="rect">
            <a:avLst/>
          </a:prstGeom>
        </p:spPr>
        <p:txBody>
          <a:bodyPr lIns="0" tIns="0" rIns="0" bIns="0">
            <a:spAutoFit/>
          </a:bodyPr>
          <a:lstStyle>
            <a:lvl1pPr marL="0" indent="0">
              <a:lnSpc>
                <a:spcPct val="90000"/>
              </a:lnSpc>
              <a:buNone/>
              <a:defRPr sz="1800">
                <a:solidFill>
                  <a:schemeClr val="bg2"/>
                </a:solidFill>
                <a:latin typeface="+mj-lt"/>
              </a:defRPr>
            </a:lvl1pPr>
          </a:lstStyle>
          <a:p>
            <a:pPr lvl="0"/>
            <a:r>
              <a:rPr lang="en-US"/>
              <a:t>Section 4 avenir pro 18pt</a:t>
            </a:r>
            <a:endParaRPr lang="en-GB"/>
          </a:p>
        </p:txBody>
      </p:sp>
      <p:sp>
        <p:nvSpPr>
          <p:cNvPr id="14" name="Text Placeholder 12">
            <a:extLst>
              <a:ext uri="{FF2B5EF4-FFF2-40B4-BE49-F238E27FC236}">
                <a16:creationId xmlns:a16="http://schemas.microsoft.com/office/drawing/2014/main" id="{489CC10D-641F-B04F-0700-892522E43C35}"/>
              </a:ext>
            </a:extLst>
          </p:cNvPr>
          <p:cNvSpPr>
            <a:spLocks noGrp="1"/>
          </p:cNvSpPr>
          <p:nvPr>
            <p:ph type="body" sz="quarter" idx="27" hasCustomPrompt="1"/>
          </p:nvPr>
        </p:nvSpPr>
        <p:spPr>
          <a:xfrm>
            <a:off x="4692650" y="3972355"/>
            <a:ext cx="6948488" cy="246221"/>
          </a:xfrm>
        </p:spPr>
        <p:txBody>
          <a:bodyPr>
            <a:spAutoFit/>
          </a:bodyPr>
          <a:lstStyle>
            <a:lvl1pPr marL="0" indent="0">
              <a:buNone/>
              <a:defRPr sz="1600"/>
            </a:lvl1pPr>
          </a:lstStyle>
          <a:p>
            <a:pPr lvl="0"/>
            <a:r>
              <a:rPr lang="en-US"/>
              <a:t>Sub Title</a:t>
            </a:r>
            <a:endParaRPr lang="en-GB"/>
          </a:p>
        </p:txBody>
      </p:sp>
      <p:sp>
        <p:nvSpPr>
          <p:cNvPr id="21" name="Text Placeholder 9">
            <a:extLst>
              <a:ext uri="{FF2B5EF4-FFF2-40B4-BE49-F238E27FC236}">
                <a16:creationId xmlns:a16="http://schemas.microsoft.com/office/drawing/2014/main" id="{89E4E83C-B58B-739C-BA5C-2F66879D01E8}"/>
              </a:ext>
            </a:extLst>
          </p:cNvPr>
          <p:cNvSpPr>
            <a:spLocks noGrp="1"/>
          </p:cNvSpPr>
          <p:nvPr>
            <p:ph type="body" sz="quarter" idx="28" hasCustomPrompt="1"/>
          </p:nvPr>
        </p:nvSpPr>
        <p:spPr>
          <a:xfrm>
            <a:off x="4692650" y="4646538"/>
            <a:ext cx="6948488" cy="249299"/>
          </a:xfrm>
          <a:prstGeom prst="rect">
            <a:avLst/>
          </a:prstGeom>
        </p:spPr>
        <p:txBody>
          <a:bodyPr lIns="0" tIns="0" rIns="0" bIns="0">
            <a:spAutoFit/>
          </a:bodyPr>
          <a:lstStyle>
            <a:lvl1pPr marL="0" indent="0">
              <a:lnSpc>
                <a:spcPct val="90000"/>
              </a:lnSpc>
              <a:buNone/>
              <a:defRPr sz="1800">
                <a:solidFill>
                  <a:schemeClr val="bg2"/>
                </a:solidFill>
                <a:latin typeface="+mj-lt"/>
              </a:defRPr>
            </a:lvl1pPr>
          </a:lstStyle>
          <a:p>
            <a:pPr lvl="0"/>
            <a:r>
              <a:rPr lang="en-US"/>
              <a:t>Section 5 avenir pro 18pt</a:t>
            </a:r>
            <a:endParaRPr lang="en-GB"/>
          </a:p>
        </p:txBody>
      </p:sp>
      <p:sp>
        <p:nvSpPr>
          <p:cNvPr id="22" name="Text Placeholder 12">
            <a:extLst>
              <a:ext uri="{FF2B5EF4-FFF2-40B4-BE49-F238E27FC236}">
                <a16:creationId xmlns:a16="http://schemas.microsoft.com/office/drawing/2014/main" id="{D0EA3012-BDC4-37C6-AFCC-E2240ED6C251}"/>
              </a:ext>
            </a:extLst>
          </p:cNvPr>
          <p:cNvSpPr>
            <a:spLocks noGrp="1"/>
          </p:cNvSpPr>
          <p:nvPr>
            <p:ph type="body" sz="quarter" idx="29" hasCustomPrompt="1"/>
          </p:nvPr>
        </p:nvSpPr>
        <p:spPr>
          <a:xfrm>
            <a:off x="4692650" y="4960359"/>
            <a:ext cx="6948488" cy="246221"/>
          </a:xfrm>
        </p:spPr>
        <p:txBody>
          <a:bodyPr>
            <a:spAutoFit/>
          </a:bodyPr>
          <a:lstStyle>
            <a:lvl1pPr marL="0" indent="0">
              <a:buNone/>
              <a:defRPr sz="1600"/>
            </a:lvl1pPr>
          </a:lstStyle>
          <a:p>
            <a:pPr lvl="0"/>
            <a:r>
              <a:rPr lang="en-US"/>
              <a:t>Sub Title</a:t>
            </a:r>
            <a:endParaRPr lang="en-GB"/>
          </a:p>
        </p:txBody>
      </p:sp>
      <p:sp>
        <p:nvSpPr>
          <p:cNvPr id="23" name="Text Placeholder 9">
            <a:extLst>
              <a:ext uri="{FF2B5EF4-FFF2-40B4-BE49-F238E27FC236}">
                <a16:creationId xmlns:a16="http://schemas.microsoft.com/office/drawing/2014/main" id="{CBA97248-6851-416C-5B1A-60FBA5E73388}"/>
              </a:ext>
            </a:extLst>
          </p:cNvPr>
          <p:cNvSpPr>
            <a:spLocks noGrp="1"/>
          </p:cNvSpPr>
          <p:nvPr>
            <p:ph type="body" sz="quarter" idx="30" hasCustomPrompt="1"/>
          </p:nvPr>
        </p:nvSpPr>
        <p:spPr>
          <a:xfrm>
            <a:off x="4692650" y="5634542"/>
            <a:ext cx="6948488" cy="249299"/>
          </a:xfrm>
          <a:prstGeom prst="rect">
            <a:avLst/>
          </a:prstGeom>
        </p:spPr>
        <p:txBody>
          <a:bodyPr lIns="0" tIns="0" rIns="0" bIns="0">
            <a:spAutoFit/>
          </a:bodyPr>
          <a:lstStyle>
            <a:lvl1pPr marL="0" indent="0">
              <a:lnSpc>
                <a:spcPct val="90000"/>
              </a:lnSpc>
              <a:buNone/>
              <a:defRPr sz="1800">
                <a:solidFill>
                  <a:schemeClr val="bg2"/>
                </a:solidFill>
                <a:latin typeface="+mj-lt"/>
              </a:defRPr>
            </a:lvl1pPr>
          </a:lstStyle>
          <a:p>
            <a:pPr lvl="0"/>
            <a:r>
              <a:rPr lang="en-US"/>
              <a:t>Section 6 avenir pro 18pt</a:t>
            </a:r>
            <a:endParaRPr lang="en-GB"/>
          </a:p>
        </p:txBody>
      </p:sp>
      <p:sp>
        <p:nvSpPr>
          <p:cNvPr id="24" name="Text Placeholder 12">
            <a:extLst>
              <a:ext uri="{FF2B5EF4-FFF2-40B4-BE49-F238E27FC236}">
                <a16:creationId xmlns:a16="http://schemas.microsoft.com/office/drawing/2014/main" id="{1E862745-59C4-A59B-0A2A-B6446332F344}"/>
              </a:ext>
            </a:extLst>
          </p:cNvPr>
          <p:cNvSpPr>
            <a:spLocks noGrp="1"/>
          </p:cNvSpPr>
          <p:nvPr>
            <p:ph type="body" sz="quarter" idx="31" hasCustomPrompt="1"/>
          </p:nvPr>
        </p:nvSpPr>
        <p:spPr>
          <a:xfrm>
            <a:off x="4692650" y="5948363"/>
            <a:ext cx="6948488" cy="246221"/>
          </a:xfrm>
        </p:spPr>
        <p:txBody>
          <a:bodyPr>
            <a:spAutoFit/>
          </a:bodyPr>
          <a:lstStyle>
            <a:lvl1pPr marL="0" indent="0">
              <a:buNone/>
              <a:defRPr sz="1600"/>
            </a:lvl1pPr>
          </a:lstStyle>
          <a:p>
            <a:pPr lvl="0"/>
            <a:r>
              <a:rPr lang="en-US"/>
              <a:t>Sub Title</a:t>
            </a:r>
            <a:endParaRPr lang="en-GB"/>
          </a:p>
        </p:txBody>
      </p:sp>
    </p:spTree>
    <p:extLst>
      <p:ext uri="{BB962C8B-B14F-4D97-AF65-F5344CB8AC3E}">
        <p14:creationId xmlns:p14="http://schemas.microsoft.com/office/powerpoint/2010/main" val="19265227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Section break_Image_2">
    <p:bg>
      <p:bgPr>
        <a:solidFill>
          <a:srgbClr val="FAF5FF"/>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CBF26A9-A57C-0B40-4713-B6241152CFCD}"/>
              </a:ext>
            </a:extLst>
          </p:cNvPr>
          <p:cNvPicPr>
            <a:picLocks noChangeAspect="1"/>
          </p:cNvPicPr>
          <p:nvPr userDrawn="1"/>
        </p:nvPicPr>
        <p:blipFill>
          <a:blip r:embed="rId2"/>
          <a:srcRect l="10486" r="10486"/>
          <a:stretch/>
        </p:blipFill>
        <p:spPr>
          <a:xfrm>
            <a:off x="4062413" y="0"/>
            <a:ext cx="8129587" cy="6858000"/>
          </a:xfrm>
          <a:custGeom>
            <a:avLst/>
            <a:gdLst>
              <a:gd name="csX0" fmla="*/ 4064000 w 8129587"/>
              <a:gd name="csY0" fmla="*/ 0 h 6858000"/>
              <a:gd name="csX1" fmla="*/ 8129587 w 8129587"/>
              <a:gd name="csY1" fmla="*/ 0 h 6858000"/>
              <a:gd name="csX2" fmla="*/ 8129587 w 8129587"/>
              <a:gd name="csY2" fmla="*/ 6858000 h 6858000"/>
              <a:gd name="csX3" fmla="*/ 0 w 8129587"/>
              <a:gd name="csY3" fmla="*/ 6858000 h 6858000"/>
              <a:gd name="csX4" fmla="*/ 0 w 8129587"/>
              <a:gd name="csY4" fmla="*/ 6857452 h 6858000"/>
            </a:gdLst>
            <a:ahLst/>
            <a:cxnLst>
              <a:cxn ang="0">
                <a:pos x="csX0" y="csY0"/>
              </a:cxn>
              <a:cxn ang="0">
                <a:pos x="csX1" y="csY1"/>
              </a:cxn>
              <a:cxn ang="0">
                <a:pos x="csX2" y="csY2"/>
              </a:cxn>
              <a:cxn ang="0">
                <a:pos x="csX3" y="csY3"/>
              </a:cxn>
              <a:cxn ang="0">
                <a:pos x="csX4" y="csY4"/>
              </a:cxn>
            </a:cxnLst>
            <a:rect l="l" t="t" r="r" b="b"/>
            <a:pathLst>
              <a:path w="8129587" h="6858000">
                <a:moveTo>
                  <a:pt x="4064000" y="0"/>
                </a:moveTo>
                <a:lnTo>
                  <a:pt x="8129587" y="0"/>
                </a:lnTo>
                <a:lnTo>
                  <a:pt x="8129587" y="6858000"/>
                </a:lnTo>
                <a:lnTo>
                  <a:pt x="0" y="6858000"/>
                </a:lnTo>
                <a:lnTo>
                  <a:pt x="0" y="6857452"/>
                </a:lnTo>
                <a:close/>
              </a:path>
            </a:pathLst>
          </a:custGeom>
        </p:spPr>
      </p:pic>
      <p:sp>
        <p:nvSpPr>
          <p:cNvPr id="2" name="Text Placeholder 9">
            <a:extLst>
              <a:ext uri="{FF2B5EF4-FFF2-40B4-BE49-F238E27FC236}">
                <a16:creationId xmlns:a16="http://schemas.microsoft.com/office/drawing/2014/main" id="{C9B7B686-B8CC-7FC9-3071-2099B0DCFCB3}"/>
              </a:ext>
            </a:extLst>
          </p:cNvPr>
          <p:cNvSpPr>
            <a:spLocks noGrp="1"/>
          </p:cNvSpPr>
          <p:nvPr>
            <p:ph type="body" sz="quarter" idx="16" hasCustomPrompt="1"/>
          </p:nvPr>
        </p:nvSpPr>
        <p:spPr>
          <a:xfrm>
            <a:off x="550864" y="963777"/>
            <a:ext cx="4667088" cy="2586789"/>
          </a:xfrm>
          <a:prstGeom prst="rect">
            <a:avLst/>
          </a:prstGeom>
        </p:spPr>
        <p:txBody>
          <a:bodyPr lIns="0" tIns="36000" rIns="0" bIns="0" anchor="b" anchorCtr="0">
            <a:noAutofit/>
          </a:bodyPr>
          <a:lstStyle>
            <a:lvl1pPr marL="0" indent="0" algn="l">
              <a:lnSpc>
                <a:spcPct val="85000"/>
              </a:lnSpc>
              <a:spcBef>
                <a:spcPts val="0"/>
              </a:spcBef>
              <a:buNone/>
              <a:defRPr sz="6000">
                <a:solidFill>
                  <a:schemeClr val="bg2"/>
                </a:solidFill>
                <a:latin typeface="+mj-lt"/>
              </a:defRPr>
            </a:lvl1pPr>
          </a:lstStyle>
          <a:p>
            <a:pPr lvl="0"/>
            <a:r>
              <a:rPr lang="en-US"/>
              <a:t>Section break Slide</a:t>
            </a:r>
          </a:p>
        </p:txBody>
      </p:sp>
      <p:sp>
        <p:nvSpPr>
          <p:cNvPr id="4" name="Text Placeholder 9">
            <a:extLst>
              <a:ext uri="{FF2B5EF4-FFF2-40B4-BE49-F238E27FC236}">
                <a16:creationId xmlns:a16="http://schemas.microsoft.com/office/drawing/2014/main" id="{0F1E173B-9917-EC2D-7E46-ABCD7C5EAD2A}"/>
              </a:ext>
            </a:extLst>
          </p:cNvPr>
          <p:cNvSpPr>
            <a:spLocks noGrp="1"/>
          </p:cNvSpPr>
          <p:nvPr>
            <p:ph type="body" sz="quarter" idx="17" hasCustomPrompt="1"/>
          </p:nvPr>
        </p:nvSpPr>
        <p:spPr>
          <a:xfrm>
            <a:off x="550864" y="3904227"/>
            <a:ext cx="4667088" cy="281703"/>
          </a:xfrm>
          <a:prstGeom prst="rect">
            <a:avLst/>
          </a:prstGeom>
        </p:spPr>
        <p:txBody>
          <a:bodyPr lIns="0" tIns="36000" rIns="0" bIns="0" anchor="t" anchorCtr="0">
            <a:noAutofit/>
          </a:bodyPr>
          <a:lstStyle>
            <a:lvl1pPr marL="0" indent="0" algn="l">
              <a:lnSpc>
                <a:spcPct val="85000"/>
              </a:lnSpc>
              <a:buNone/>
              <a:defRPr sz="2400">
                <a:solidFill>
                  <a:schemeClr val="tx1"/>
                </a:solidFill>
                <a:latin typeface="+mn-lt"/>
              </a:defRPr>
            </a:lvl1pPr>
          </a:lstStyle>
          <a:p>
            <a:pPr lvl="0"/>
            <a:r>
              <a:rPr lang="en-US"/>
              <a:t>Section break subtitle here</a:t>
            </a:r>
          </a:p>
        </p:txBody>
      </p:sp>
      <p:sp>
        <p:nvSpPr>
          <p:cNvPr id="20" name="Rectangle 19">
            <a:extLst>
              <a:ext uri="{FF2B5EF4-FFF2-40B4-BE49-F238E27FC236}">
                <a16:creationId xmlns:a16="http://schemas.microsoft.com/office/drawing/2014/main" id="{12030F6C-559D-28F2-9DD2-178C5A188591}"/>
              </a:ext>
            </a:extLst>
          </p:cNvPr>
          <p:cNvSpPr/>
          <p:nvPr userDrawn="1"/>
        </p:nvSpPr>
        <p:spPr>
          <a:xfrm>
            <a:off x="7104063" y="3904227"/>
            <a:ext cx="5087937" cy="2953773"/>
          </a:xfrm>
          <a:prstGeom prst="rect">
            <a:avLst/>
          </a:prstGeom>
          <a:gradFill flip="none" rotWithShape="1">
            <a:gsLst>
              <a:gs pos="0">
                <a:schemeClr val="tx1">
                  <a:alpha val="44000"/>
                </a:schemeClr>
              </a:gs>
              <a:gs pos="48000">
                <a:schemeClr val="tx1">
                  <a:alpha val="0"/>
                </a:schemeClr>
              </a:gs>
            </a:gsLst>
            <a:lin ang="13500000" scaled="1"/>
            <a:tileRect/>
          </a:gradFill>
          <a:ln>
            <a:noFill/>
          </a:ln>
        </p:spPr>
        <p:txBody>
          <a:bodyPr wrap="square" rtlCol="0" anchor="ctr">
            <a:noAutofit/>
          </a:bodyPr>
          <a:lstStyle/>
          <a:p>
            <a:pPr lvl="0"/>
            <a:endParaRPr lang="en-IN"/>
          </a:p>
        </p:txBody>
      </p:sp>
      <p:pic>
        <p:nvPicPr>
          <p:cNvPr id="5" name="Graphic 4">
            <a:extLst>
              <a:ext uri="{FF2B5EF4-FFF2-40B4-BE49-F238E27FC236}">
                <a16:creationId xmlns:a16="http://schemas.microsoft.com/office/drawing/2014/main" id="{FF0B02EB-01AA-6450-A6DA-9C4C2C00212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650689" y="6371284"/>
            <a:ext cx="990449" cy="297804"/>
          </a:xfrm>
          <a:prstGeom prst="rect">
            <a:avLst/>
          </a:prstGeom>
        </p:spPr>
      </p:pic>
      <p:sp>
        <p:nvSpPr>
          <p:cNvPr id="3" name="Text Placeholder 9">
            <a:extLst>
              <a:ext uri="{FF2B5EF4-FFF2-40B4-BE49-F238E27FC236}">
                <a16:creationId xmlns:a16="http://schemas.microsoft.com/office/drawing/2014/main" id="{B7BC6FBE-DCC3-D37D-2C30-1D77264818A8}"/>
              </a:ext>
            </a:extLst>
          </p:cNvPr>
          <p:cNvSpPr>
            <a:spLocks noGrp="1"/>
          </p:cNvSpPr>
          <p:nvPr>
            <p:ph type="body" sz="quarter" idx="15" hasCustomPrompt="1"/>
          </p:nvPr>
        </p:nvSpPr>
        <p:spPr>
          <a:xfrm>
            <a:off x="587437" y="4628526"/>
            <a:ext cx="4644963" cy="221599"/>
          </a:xfrm>
          <a:prstGeom prst="rect">
            <a:avLst/>
          </a:prstGeom>
        </p:spPr>
        <p:txBody>
          <a:bodyPr lIns="0" tIns="0" rIns="0" bIns="0">
            <a:noAutofit/>
          </a:bodyPr>
          <a:lstStyle>
            <a:lvl1pPr marL="0" indent="0" algn="l">
              <a:lnSpc>
                <a:spcPct val="90000"/>
              </a:lnSpc>
              <a:buNone/>
              <a:defRPr sz="1600" baseline="0">
                <a:solidFill>
                  <a:schemeClr val="tx1"/>
                </a:solidFill>
                <a:latin typeface="+mn-lt"/>
                <a:cs typeface="Arial" panose="020B0604020202020204" pitchFamily="34" charset="0"/>
              </a:defRPr>
            </a:lvl1pPr>
          </a:lstStyle>
          <a:p>
            <a:pPr lvl="0"/>
            <a:r>
              <a:rPr lang="en-US"/>
              <a:t>Forename Surname  |  Month 00, 0000</a:t>
            </a:r>
            <a:endParaRPr lang="en-GB"/>
          </a:p>
        </p:txBody>
      </p:sp>
    </p:spTree>
    <p:extLst>
      <p:ext uri="{BB962C8B-B14F-4D97-AF65-F5344CB8AC3E}">
        <p14:creationId xmlns:p14="http://schemas.microsoft.com/office/powerpoint/2010/main" val="36650146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2D1B4D6-09F5-E479-2AED-EDE0974FF279}"/>
              </a:ext>
            </a:extLst>
          </p:cNvPr>
          <p:cNvSpPr>
            <a:spLocks noGrp="1"/>
          </p:cNvSpPr>
          <p:nvPr>
            <p:ph type="title"/>
          </p:nvPr>
        </p:nvSpPr>
        <p:spPr>
          <a:xfrm>
            <a:off x="365688" y="368828"/>
            <a:ext cx="11421604" cy="309766"/>
          </a:xfrm>
          <a:prstGeom prst="rect">
            <a:avLst/>
          </a:prstGeom>
        </p:spPr>
        <p:txBody>
          <a:bodyPr vert="horz" lIns="0" tIns="0" rIns="0" bIns="0" rtlCol="0" anchor="t" anchorCtr="0">
            <a:noAutofit/>
          </a:bodyPr>
          <a:lstStyle/>
          <a:p>
            <a:r>
              <a:rPr lang="en-US" dirty="0"/>
              <a:t>Header avenir demi 24pt</a:t>
            </a:r>
            <a:endParaRPr lang="en-GB" dirty="0"/>
          </a:p>
        </p:txBody>
      </p:sp>
      <p:sp>
        <p:nvSpPr>
          <p:cNvPr id="6" name="Slide Number Placeholder 5">
            <a:extLst>
              <a:ext uri="{FF2B5EF4-FFF2-40B4-BE49-F238E27FC236}">
                <a16:creationId xmlns:a16="http://schemas.microsoft.com/office/drawing/2014/main" id="{06A1DE54-54E0-3EB1-4173-FB5DCE9D7614}"/>
              </a:ext>
            </a:extLst>
          </p:cNvPr>
          <p:cNvSpPr>
            <a:spLocks noGrp="1"/>
          </p:cNvSpPr>
          <p:nvPr>
            <p:ph type="sldNum" sz="quarter" idx="4"/>
          </p:nvPr>
        </p:nvSpPr>
        <p:spPr>
          <a:xfrm>
            <a:off x="11671500" y="6465692"/>
            <a:ext cx="216000" cy="215900"/>
          </a:xfrm>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a:t>
            </a:fld>
            <a:endParaRPr lang="en-GB"/>
          </a:p>
        </p:txBody>
      </p:sp>
      <p:grpSp>
        <p:nvGrpSpPr>
          <p:cNvPr id="18" name="Group 17">
            <a:extLst>
              <a:ext uri="{FF2B5EF4-FFF2-40B4-BE49-F238E27FC236}">
                <a16:creationId xmlns:a16="http://schemas.microsoft.com/office/drawing/2014/main" id="{F9B7B87D-C20A-0E5B-ED37-D6B58C7D7D09}"/>
              </a:ext>
            </a:extLst>
          </p:cNvPr>
          <p:cNvGrpSpPr/>
          <p:nvPr userDrawn="1"/>
        </p:nvGrpSpPr>
        <p:grpSpPr>
          <a:xfrm>
            <a:off x="12337200" y="0"/>
            <a:ext cx="288000" cy="6858000"/>
            <a:chOff x="12337200" y="0"/>
            <a:chExt cx="288000" cy="6858000"/>
          </a:xfrm>
        </p:grpSpPr>
        <p:sp>
          <p:nvSpPr>
            <p:cNvPr id="19" name="Rectangle 18">
              <a:extLst>
                <a:ext uri="{FF2B5EF4-FFF2-40B4-BE49-F238E27FC236}">
                  <a16:creationId xmlns:a16="http://schemas.microsoft.com/office/drawing/2014/main" id="{B5DD8644-27C9-E8E4-4751-18BA66E62010}"/>
                </a:ext>
              </a:extLst>
            </p:cNvPr>
            <p:cNvSpPr/>
            <p:nvPr userDrawn="1"/>
          </p:nvSpPr>
          <p:spPr>
            <a:xfrm>
              <a:off x="12337200" y="0"/>
              <a:ext cx="288000" cy="288000"/>
            </a:xfrm>
            <a:prstGeom prst="rect">
              <a:avLst/>
            </a:prstGeom>
            <a:solidFill>
              <a:srgbClr val="FFFFFF"/>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70F131E8-62DE-35D4-233F-6CB06FC6B302}"/>
                </a:ext>
              </a:extLst>
            </p:cNvPr>
            <p:cNvSpPr/>
            <p:nvPr userDrawn="1"/>
          </p:nvSpPr>
          <p:spPr>
            <a:xfrm>
              <a:off x="12337200" y="438000"/>
              <a:ext cx="288000" cy="288000"/>
            </a:xfrm>
            <a:prstGeom prst="rect">
              <a:avLst/>
            </a:prstGeom>
            <a:solidFill>
              <a:schemeClr val="tx1"/>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8C5496BE-3682-96FB-BB64-7D3C45E1AF43}"/>
                </a:ext>
              </a:extLst>
            </p:cNvPr>
            <p:cNvSpPr/>
            <p:nvPr userDrawn="1"/>
          </p:nvSpPr>
          <p:spPr>
            <a:xfrm>
              <a:off x="12337200" y="1314000"/>
              <a:ext cx="288000" cy="288000"/>
            </a:xfrm>
            <a:prstGeom prst="rect">
              <a:avLst/>
            </a:prstGeom>
            <a:solidFill>
              <a:srgbClr val="93FF9E"/>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2FE49F71-4EBF-2EFD-86CA-2476C727BC20}"/>
                </a:ext>
              </a:extLst>
            </p:cNvPr>
            <p:cNvSpPr/>
            <p:nvPr userDrawn="1"/>
          </p:nvSpPr>
          <p:spPr>
            <a:xfrm>
              <a:off x="12337200" y="1752000"/>
              <a:ext cx="288000" cy="288000"/>
            </a:xfrm>
            <a:prstGeom prst="rect">
              <a:avLst/>
            </a:prstGeom>
            <a:solidFill>
              <a:srgbClr val="B175E1"/>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064839F6-FFE9-AF1D-3BC2-5905C2297631}"/>
                </a:ext>
              </a:extLst>
            </p:cNvPr>
            <p:cNvSpPr/>
            <p:nvPr userDrawn="1"/>
          </p:nvSpPr>
          <p:spPr>
            <a:xfrm>
              <a:off x="12337200" y="2190000"/>
              <a:ext cx="288000" cy="288000"/>
            </a:xfrm>
            <a:prstGeom prst="rect">
              <a:avLst/>
            </a:prstGeom>
            <a:solidFill>
              <a:srgbClr val="F0FE4F"/>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FB96D8FC-9927-769E-43CE-DDE825ED4D55}"/>
                </a:ext>
              </a:extLst>
            </p:cNvPr>
            <p:cNvSpPr/>
            <p:nvPr userDrawn="1"/>
          </p:nvSpPr>
          <p:spPr>
            <a:xfrm>
              <a:off x="12337200" y="2628000"/>
              <a:ext cx="288000" cy="288000"/>
            </a:xfrm>
            <a:prstGeom prst="rect">
              <a:avLst/>
            </a:prstGeom>
            <a:solidFill>
              <a:schemeClr val="bg2"/>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6" name="Rectangle 25">
              <a:extLst>
                <a:ext uri="{FF2B5EF4-FFF2-40B4-BE49-F238E27FC236}">
                  <a16:creationId xmlns:a16="http://schemas.microsoft.com/office/drawing/2014/main" id="{BEE62C59-07C8-2BC2-F7AD-4917E550BCCD}"/>
                </a:ext>
              </a:extLst>
            </p:cNvPr>
            <p:cNvSpPr/>
            <p:nvPr userDrawn="1"/>
          </p:nvSpPr>
          <p:spPr>
            <a:xfrm>
              <a:off x="12337200" y="3942000"/>
              <a:ext cx="288000" cy="288000"/>
            </a:xfrm>
            <a:prstGeom prst="rect">
              <a:avLst/>
            </a:prstGeom>
            <a:solidFill>
              <a:srgbClr val="FAF5FF"/>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7" name="Rectangle 26">
              <a:extLst>
                <a:ext uri="{FF2B5EF4-FFF2-40B4-BE49-F238E27FC236}">
                  <a16:creationId xmlns:a16="http://schemas.microsoft.com/office/drawing/2014/main" id="{EB65CE1E-31DF-294E-0385-5634C00AAA19}"/>
                </a:ext>
              </a:extLst>
            </p:cNvPr>
            <p:cNvSpPr/>
            <p:nvPr userDrawn="1"/>
          </p:nvSpPr>
          <p:spPr>
            <a:xfrm>
              <a:off x="12337200" y="4380000"/>
              <a:ext cx="288000" cy="288000"/>
            </a:xfrm>
            <a:prstGeom prst="rect">
              <a:avLst/>
            </a:prstGeom>
            <a:solidFill>
              <a:srgbClr val="2A2B2D"/>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8" name="Rectangle 27">
              <a:extLst>
                <a:ext uri="{FF2B5EF4-FFF2-40B4-BE49-F238E27FC236}">
                  <a16:creationId xmlns:a16="http://schemas.microsoft.com/office/drawing/2014/main" id="{F1FD4153-12EB-E60A-8E3F-E4700D52D398}"/>
                </a:ext>
              </a:extLst>
            </p:cNvPr>
            <p:cNvSpPr/>
            <p:nvPr userDrawn="1"/>
          </p:nvSpPr>
          <p:spPr>
            <a:xfrm>
              <a:off x="12337200" y="5256000"/>
              <a:ext cx="288000" cy="288000"/>
            </a:xfrm>
            <a:prstGeom prst="rect">
              <a:avLst/>
            </a:prstGeom>
            <a:solidFill>
              <a:srgbClr val="5F6368"/>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9" name="Rectangle 28">
              <a:extLst>
                <a:ext uri="{FF2B5EF4-FFF2-40B4-BE49-F238E27FC236}">
                  <a16:creationId xmlns:a16="http://schemas.microsoft.com/office/drawing/2014/main" id="{B68BC99C-D301-F420-053E-C5564C39D404}"/>
                </a:ext>
              </a:extLst>
            </p:cNvPr>
            <p:cNvSpPr/>
            <p:nvPr userDrawn="1"/>
          </p:nvSpPr>
          <p:spPr>
            <a:xfrm>
              <a:off x="12337200" y="5694000"/>
              <a:ext cx="288000" cy="288000"/>
            </a:xfrm>
            <a:prstGeom prst="rect">
              <a:avLst/>
            </a:prstGeom>
            <a:solidFill>
              <a:srgbClr val="BABCBE"/>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0" name="Rectangle 29">
              <a:extLst>
                <a:ext uri="{FF2B5EF4-FFF2-40B4-BE49-F238E27FC236}">
                  <a16:creationId xmlns:a16="http://schemas.microsoft.com/office/drawing/2014/main" id="{47D8CB5F-F197-51F0-548C-0B1D37174F46}"/>
                </a:ext>
              </a:extLst>
            </p:cNvPr>
            <p:cNvSpPr/>
            <p:nvPr userDrawn="1"/>
          </p:nvSpPr>
          <p:spPr>
            <a:xfrm>
              <a:off x="12337200" y="6132000"/>
              <a:ext cx="288000" cy="288000"/>
            </a:xfrm>
            <a:prstGeom prst="rect">
              <a:avLst/>
            </a:prstGeom>
            <a:solidFill>
              <a:srgbClr val="DFE1E2"/>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49994C1A-2594-B1D9-D641-81CD9A7767C2}"/>
                </a:ext>
              </a:extLst>
            </p:cNvPr>
            <p:cNvSpPr/>
            <p:nvPr userDrawn="1"/>
          </p:nvSpPr>
          <p:spPr>
            <a:xfrm>
              <a:off x="12337200" y="6570000"/>
              <a:ext cx="288000" cy="288000"/>
            </a:xfrm>
            <a:prstGeom prst="rect">
              <a:avLst/>
            </a:prstGeom>
            <a:solidFill>
              <a:srgbClr val="F2F2F2"/>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grpSp>
        <p:nvGrpSpPr>
          <p:cNvPr id="3" name="Group 2">
            <a:extLst>
              <a:ext uri="{FF2B5EF4-FFF2-40B4-BE49-F238E27FC236}">
                <a16:creationId xmlns:a16="http://schemas.microsoft.com/office/drawing/2014/main" id="{DF78AAE1-1F2A-83E4-9D29-31265D4377BE}"/>
              </a:ext>
            </a:extLst>
          </p:cNvPr>
          <p:cNvGrpSpPr/>
          <p:nvPr userDrawn="1"/>
        </p:nvGrpSpPr>
        <p:grpSpPr>
          <a:xfrm>
            <a:off x="349423" y="6075013"/>
            <a:ext cx="2546326" cy="619130"/>
            <a:chOff x="551442" y="5926155"/>
            <a:chExt cx="2546326" cy="619130"/>
          </a:xfrm>
        </p:grpSpPr>
        <p:grpSp>
          <p:nvGrpSpPr>
            <p:cNvPr id="4" name="Graphic 6">
              <a:extLst>
                <a:ext uri="{FF2B5EF4-FFF2-40B4-BE49-F238E27FC236}">
                  <a16:creationId xmlns:a16="http://schemas.microsoft.com/office/drawing/2014/main" id="{A51E43D3-851C-DD88-692A-94E2F854B628}"/>
                </a:ext>
              </a:extLst>
            </p:cNvPr>
            <p:cNvGrpSpPr/>
            <p:nvPr/>
          </p:nvGrpSpPr>
          <p:grpSpPr>
            <a:xfrm>
              <a:off x="1240377" y="6417229"/>
              <a:ext cx="1166229" cy="128056"/>
              <a:chOff x="1240377" y="6417229"/>
              <a:chExt cx="1166229" cy="128056"/>
            </a:xfrm>
            <a:solidFill>
              <a:srgbClr val="231F20"/>
            </a:solidFill>
          </p:grpSpPr>
          <p:sp>
            <p:nvSpPr>
              <p:cNvPr id="46" name="Freeform 73">
                <a:extLst>
                  <a:ext uri="{FF2B5EF4-FFF2-40B4-BE49-F238E27FC236}">
                    <a16:creationId xmlns:a16="http://schemas.microsoft.com/office/drawing/2014/main" id="{9E602256-C14A-4A02-E91C-1EE4A0EAEA54}"/>
                  </a:ext>
                </a:extLst>
              </p:cNvPr>
              <p:cNvSpPr/>
              <p:nvPr/>
            </p:nvSpPr>
            <p:spPr>
              <a:xfrm>
                <a:off x="1240377" y="6419516"/>
                <a:ext cx="74890" cy="122911"/>
              </a:xfrm>
              <a:custGeom>
                <a:avLst/>
                <a:gdLst>
                  <a:gd name="connsiteX0" fmla="*/ 10862 w 74890"/>
                  <a:gd name="connsiteY0" fmla="*/ 122911 h 122911"/>
                  <a:gd name="connsiteX1" fmla="*/ 0 w 74890"/>
                  <a:gd name="connsiteY1" fmla="*/ 122911 h 122911"/>
                  <a:gd name="connsiteX2" fmla="*/ 0 w 74890"/>
                  <a:gd name="connsiteY2" fmla="*/ 0 h 122911"/>
                  <a:gd name="connsiteX3" fmla="*/ 32586 w 74890"/>
                  <a:gd name="connsiteY3" fmla="*/ 0 h 122911"/>
                  <a:gd name="connsiteX4" fmla="*/ 74890 w 74890"/>
                  <a:gd name="connsiteY4" fmla="*/ 37159 h 122911"/>
                  <a:gd name="connsiteX5" fmla="*/ 32586 w 74890"/>
                  <a:gd name="connsiteY5" fmla="*/ 74890 h 122911"/>
                  <a:gd name="connsiteX6" fmla="*/ 10862 w 74890"/>
                  <a:gd name="connsiteY6" fmla="*/ 74890 h 122911"/>
                  <a:gd name="connsiteX7" fmla="*/ 10862 w 74890"/>
                  <a:gd name="connsiteY7" fmla="*/ 122911 h 122911"/>
                  <a:gd name="connsiteX8" fmla="*/ 10862 w 74890"/>
                  <a:gd name="connsiteY8" fmla="*/ 9719 h 122911"/>
                  <a:gd name="connsiteX9" fmla="*/ 10862 w 74890"/>
                  <a:gd name="connsiteY9" fmla="*/ 65743 h 122911"/>
                  <a:gd name="connsiteX10" fmla="*/ 33729 w 74890"/>
                  <a:gd name="connsiteY10" fmla="*/ 65743 h 122911"/>
                  <a:gd name="connsiteX11" fmla="*/ 63457 w 74890"/>
                  <a:gd name="connsiteY11" fmla="*/ 37731 h 122911"/>
                  <a:gd name="connsiteX12" fmla="*/ 33729 w 74890"/>
                  <a:gd name="connsiteY12" fmla="*/ 10290 h 122911"/>
                  <a:gd name="connsiteX13" fmla="*/ 10862 w 74890"/>
                  <a:gd name="connsiteY13" fmla="*/ 10290 h 122911"/>
                  <a:gd name="connsiteX14" fmla="*/ 10862 w 74890"/>
                  <a:gd name="connsiteY14" fmla="*/ 9719 h 122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4890" h="122911">
                    <a:moveTo>
                      <a:pt x="10862" y="122911"/>
                    </a:moveTo>
                    <a:lnTo>
                      <a:pt x="0" y="122911"/>
                    </a:lnTo>
                    <a:lnTo>
                      <a:pt x="0" y="0"/>
                    </a:lnTo>
                    <a:lnTo>
                      <a:pt x="32586" y="0"/>
                    </a:lnTo>
                    <a:cubicBezTo>
                      <a:pt x="60598" y="0"/>
                      <a:pt x="74890" y="16579"/>
                      <a:pt x="74890" y="37159"/>
                    </a:cubicBezTo>
                    <a:cubicBezTo>
                      <a:pt x="74890" y="57740"/>
                      <a:pt x="61170" y="74890"/>
                      <a:pt x="32586" y="74890"/>
                    </a:cubicBezTo>
                    <a:lnTo>
                      <a:pt x="10862" y="74890"/>
                    </a:lnTo>
                    <a:lnTo>
                      <a:pt x="10862" y="122911"/>
                    </a:lnTo>
                    <a:close/>
                    <a:moveTo>
                      <a:pt x="10862" y="9719"/>
                    </a:moveTo>
                    <a:lnTo>
                      <a:pt x="10862" y="65743"/>
                    </a:lnTo>
                    <a:lnTo>
                      <a:pt x="33729" y="65743"/>
                    </a:lnTo>
                    <a:cubicBezTo>
                      <a:pt x="49736" y="65743"/>
                      <a:pt x="63457" y="56025"/>
                      <a:pt x="63457" y="37731"/>
                    </a:cubicBezTo>
                    <a:cubicBezTo>
                      <a:pt x="63457" y="19437"/>
                      <a:pt x="49736" y="10290"/>
                      <a:pt x="33729" y="10290"/>
                    </a:cubicBezTo>
                    <a:lnTo>
                      <a:pt x="10862" y="10290"/>
                    </a:lnTo>
                    <a:lnTo>
                      <a:pt x="10862" y="9719"/>
                    </a:lnTo>
                    <a:close/>
                  </a:path>
                </a:pathLst>
              </a:custGeom>
              <a:solidFill>
                <a:srgbClr val="231F20"/>
              </a:solidFill>
              <a:ln w="5707" cap="flat">
                <a:noFill/>
                <a:prstDash val="solid"/>
                <a:miter/>
              </a:ln>
            </p:spPr>
            <p:txBody>
              <a:bodyPr rtlCol="0" anchor="ctr"/>
              <a:lstStyle/>
              <a:p>
                <a:endParaRPr lang="en-US"/>
              </a:p>
            </p:txBody>
          </p:sp>
          <p:sp>
            <p:nvSpPr>
              <p:cNvPr id="47" name="Freeform 74">
                <a:extLst>
                  <a:ext uri="{FF2B5EF4-FFF2-40B4-BE49-F238E27FC236}">
                    <a16:creationId xmlns:a16="http://schemas.microsoft.com/office/drawing/2014/main" id="{9A30BDE1-E553-F704-DA3E-78F768F6C4BE}"/>
                  </a:ext>
                </a:extLst>
              </p:cNvPr>
              <p:cNvSpPr/>
              <p:nvPr/>
            </p:nvSpPr>
            <p:spPr>
              <a:xfrm>
                <a:off x="1322699" y="6463536"/>
                <a:ext cx="62884" cy="81750"/>
              </a:xfrm>
              <a:custGeom>
                <a:avLst/>
                <a:gdLst>
                  <a:gd name="connsiteX0" fmla="*/ 52595 w 62884"/>
                  <a:gd name="connsiteY0" fmla="*/ 25726 h 81750"/>
                  <a:gd name="connsiteX1" fmla="*/ 33158 w 62884"/>
                  <a:gd name="connsiteY1" fmla="*/ 9147 h 81750"/>
                  <a:gd name="connsiteX2" fmla="*/ 9147 w 62884"/>
                  <a:gd name="connsiteY2" fmla="*/ 17722 h 81750"/>
                  <a:gd name="connsiteX3" fmla="*/ 4002 w 62884"/>
                  <a:gd name="connsiteY3" fmla="*/ 9719 h 81750"/>
                  <a:gd name="connsiteX4" fmla="*/ 33729 w 62884"/>
                  <a:gd name="connsiteY4" fmla="*/ 0 h 81750"/>
                  <a:gd name="connsiteX5" fmla="*/ 62885 w 62884"/>
                  <a:gd name="connsiteY5" fmla="*/ 26297 h 81750"/>
                  <a:gd name="connsiteX6" fmla="*/ 62885 w 62884"/>
                  <a:gd name="connsiteY6" fmla="*/ 79464 h 81750"/>
                  <a:gd name="connsiteX7" fmla="*/ 52023 w 62884"/>
                  <a:gd name="connsiteY7" fmla="*/ 79464 h 81750"/>
                  <a:gd name="connsiteX8" fmla="*/ 52023 w 62884"/>
                  <a:gd name="connsiteY8" fmla="*/ 69745 h 81750"/>
                  <a:gd name="connsiteX9" fmla="*/ 28012 w 62884"/>
                  <a:gd name="connsiteY9" fmla="*/ 81750 h 81750"/>
                  <a:gd name="connsiteX10" fmla="*/ 0 w 62884"/>
                  <a:gd name="connsiteY10" fmla="*/ 58311 h 81750"/>
                  <a:gd name="connsiteX11" fmla="*/ 26297 w 62884"/>
                  <a:gd name="connsiteY11" fmla="*/ 35444 h 81750"/>
                  <a:gd name="connsiteX12" fmla="*/ 44591 w 62884"/>
                  <a:gd name="connsiteY12" fmla="*/ 35444 h 81750"/>
                  <a:gd name="connsiteX13" fmla="*/ 52023 w 62884"/>
                  <a:gd name="connsiteY13" fmla="*/ 28584 h 81750"/>
                  <a:gd name="connsiteX14" fmla="*/ 52595 w 62884"/>
                  <a:gd name="connsiteY14" fmla="*/ 25726 h 81750"/>
                  <a:gd name="connsiteX15" fmla="*/ 52595 w 62884"/>
                  <a:gd name="connsiteY15" fmla="*/ 25726 h 81750"/>
                  <a:gd name="connsiteX16" fmla="*/ 52595 w 62884"/>
                  <a:gd name="connsiteY16" fmla="*/ 51451 h 81750"/>
                  <a:gd name="connsiteX17" fmla="*/ 52595 w 62884"/>
                  <a:gd name="connsiteY17" fmla="*/ 40589 h 81750"/>
                  <a:gd name="connsiteX18" fmla="*/ 42304 w 62884"/>
                  <a:gd name="connsiteY18" fmla="*/ 43448 h 81750"/>
                  <a:gd name="connsiteX19" fmla="*/ 28012 w 62884"/>
                  <a:gd name="connsiteY19" fmla="*/ 43448 h 81750"/>
                  <a:gd name="connsiteX20" fmla="*/ 11434 w 62884"/>
                  <a:gd name="connsiteY20" fmla="*/ 57168 h 81750"/>
                  <a:gd name="connsiteX21" fmla="*/ 29727 w 62884"/>
                  <a:gd name="connsiteY21" fmla="*/ 72032 h 81750"/>
                  <a:gd name="connsiteX22" fmla="*/ 52595 w 62884"/>
                  <a:gd name="connsiteY22" fmla="*/ 51451 h 81750"/>
                  <a:gd name="connsiteX23" fmla="*/ 52595 w 62884"/>
                  <a:gd name="connsiteY23" fmla="*/ 51451 h 81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2884" h="81750">
                    <a:moveTo>
                      <a:pt x="52595" y="25726"/>
                    </a:moveTo>
                    <a:cubicBezTo>
                      <a:pt x="52595" y="13720"/>
                      <a:pt x="43448" y="9147"/>
                      <a:pt x="33158" y="9147"/>
                    </a:cubicBezTo>
                    <a:cubicBezTo>
                      <a:pt x="23439" y="9147"/>
                      <a:pt x="16007" y="13149"/>
                      <a:pt x="9147" y="17722"/>
                    </a:cubicBezTo>
                    <a:lnTo>
                      <a:pt x="4002" y="9719"/>
                    </a:lnTo>
                    <a:cubicBezTo>
                      <a:pt x="9147" y="5717"/>
                      <a:pt x="20009" y="0"/>
                      <a:pt x="33729" y="0"/>
                    </a:cubicBezTo>
                    <a:cubicBezTo>
                      <a:pt x="52023" y="0"/>
                      <a:pt x="62885" y="10290"/>
                      <a:pt x="62885" y="26297"/>
                    </a:cubicBezTo>
                    <a:lnTo>
                      <a:pt x="62885" y="79464"/>
                    </a:lnTo>
                    <a:lnTo>
                      <a:pt x="52023" y="79464"/>
                    </a:lnTo>
                    <a:lnTo>
                      <a:pt x="52023" y="69745"/>
                    </a:lnTo>
                    <a:cubicBezTo>
                      <a:pt x="47450" y="77749"/>
                      <a:pt x="37159" y="81750"/>
                      <a:pt x="28012" y="81750"/>
                    </a:cubicBezTo>
                    <a:cubicBezTo>
                      <a:pt x="11434" y="81750"/>
                      <a:pt x="0" y="72032"/>
                      <a:pt x="0" y="58311"/>
                    </a:cubicBezTo>
                    <a:cubicBezTo>
                      <a:pt x="0" y="44591"/>
                      <a:pt x="10290" y="35444"/>
                      <a:pt x="26297" y="35444"/>
                    </a:cubicBezTo>
                    <a:lnTo>
                      <a:pt x="44591" y="35444"/>
                    </a:lnTo>
                    <a:cubicBezTo>
                      <a:pt x="49736" y="35444"/>
                      <a:pt x="52023" y="32586"/>
                      <a:pt x="52023" y="28584"/>
                    </a:cubicBezTo>
                    <a:lnTo>
                      <a:pt x="52595" y="25726"/>
                    </a:lnTo>
                    <a:lnTo>
                      <a:pt x="52595" y="25726"/>
                    </a:lnTo>
                    <a:close/>
                    <a:moveTo>
                      <a:pt x="52595" y="51451"/>
                    </a:moveTo>
                    <a:lnTo>
                      <a:pt x="52595" y="40589"/>
                    </a:lnTo>
                    <a:cubicBezTo>
                      <a:pt x="50880" y="42876"/>
                      <a:pt x="46878" y="43448"/>
                      <a:pt x="42304" y="43448"/>
                    </a:cubicBezTo>
                    <a:lnTo>
                      <a:pt x="28012" y="43448"/>
                    </a:lnTo>
                    <a:cubicBezTo>
                      <a:pt x="16579" y="43448"/>
                      <a:pt x="11434" y="49165"/>
                      <a:pt x="11434" y="57168"/>
                    </a:cubicBezTo>
                    <a:cubicBezTo>
                      <a:pt x="11434" y="64028"/>
                      <a:pt x="16579" y="72032"/>
                      <a:pt x="29727" y="72032"/>
                    </a:cubicBezTo>
                    <a:cubicBezTo>
                      <a:pt x="41733" y="72032"/>
                      <a:pt x="52595" y="65743"/>
                      <a:pt x="52595" y="51451"/>
                    </a:cubicBezTo>
                    <a:lnTo>
                      <a:pt x="52595" y="51451"/>
                    </a:lnTo>
                    <a:close/>
                  </a:path>
                </a:pathLst>
              </a:custGeom>
              <a:solidFill>
                <a:srgbClr val="231F20"/>
              </a:solidFill>
              <a:ln w="5707" cap="flat">
                <a:noFill/>
                <a:prstDash val="solid"/>
                <a:miter/>
              </a:ln>
            </p:spPr>
            <p:txBody>
              <a:bodyPr rtlCol="0" anchor="ctr"/>
              <a:lstStyle/>
              <a:p>
                <a:endParaRPr lang="en-US"/>
              </a:p>
            </p:txBody>
          </p:sp>
          <p:sp>
            <p:nvSpPr>
              <p:cNvPr id="48" name="Freeform 75">
                <a:extLst>
                  <a:ext uri="{FF2B5EF4-FFF2-40B4-BE49-F238E27FC236}">
                    <a16:creationId xmlns:a16="http://schemas.microsoft.com/office/drawing/2014/main" id="{BAD0BDEB-4E8F-F4C3-F884-921E0F7B91A3}"/>
                  </a:ext>
                </a:extLst>
              </p:cNvPr>
              <p:cNvSpPr/>
              <p:nvPr/>
            </p:nvSpPr>
            <p:spPr>
              <a:xfrm>
                <a:off x="1410166" y="6463536"/>
                <a:ext cx="39445" cy="78891"/>
              </a:xfrm>
              <a:custGeom>
                <a:avLst/>
                <a:gdLst>
                  <a:gd name="connsiteX0" fmla="*/ 38874 w 39445"/>
                  <a:gd name="connsiteY0" fmla="*/ 10862 h 78891"/>
                  <a:gd name="connsiteX1" fmla="*/ 33729 w 39445"/>
                  <a:gd name="connsiteY1" fmla="*/ 10862 h 78891"/>
                  <a:gd name="connsiteX2" fmla="*/ 10290 w 39445"/>
                  <a:gd name="connsiteY2" fmla="*/ 35444 h 78891"/>
                  <a:gd name="connsiteX3" fmla="*/ 10290 w 39445"/>
                  <a:gd name="connsiteY3" fmla="*/ 78892 h 78891"/>
                  <a:gd name="connsiteX4" fmla="*/ 0 w 39445"/>
                  <a:gd name="connsiteY4" fmla="*/ 78892 h 78891"/>
                  <a:gd name="connsiteX5" fmla="*/ 0 w 39445"/>
                  <a:gd name="connsiteY5" fmla="*/ 1715 h 78891"/>
                  <a:gd name="connsiteX6" fmla="*/ 10290 w 39445"/>
                  <a:gd name="connsiteY6" fmla="*/ 1715 h 78891"/>
                  <a:gd name="connsiteX7" fmla="*/ 10290 w 39445"/>
                  <a:gd name="connsiteY7" fmla="*/ 14864 h 78891"/>
                  <a:gd name="connsiteX8" fmla="*/ 33729 w 39445"/>
                  <a:gd name="connsiteY8" fmla="*/ 0 h 78891"/>
                  <a:gd name="connsiteX9" fmla="*/ 39446 w 39445"/>
                  <a:gd name="connsiteY9" fmla="*/ 572 h 78891"/>
                  <a:gd name="connsiteX10" fmla="*/ 39446 w 39445"/>
                  <a:gd name="connsiteY10" fmla="*/ 10862 h 78891"/>
                  <a:gd name="connsiteX11" fmla="*/ 38874 w 39445"/>
                  <a:gd name="connsiteY11" fmla="*/ 10862 h 78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9445" h="78891">
                    <a:moveTo>
                      <a:pt x="38874" y="10862"/>
                    </a:moveTo>
                    <a:lnTo>
                      <a:pt x="33729" y="10862"/>
                    </a:lnTo>
                    <a:cubicBezTo>
                      <a:pt x="20009" y="10862"/>
                      <a:pt x="10290" y="17150"/>
                      <a:pt x="10290" y="35444"/>
                    </a:cubicBezTo>
                    <a:lnTo>
                      <a:pt x="10290" y="78892"/>
                    </a:lnTo>
                    <a:lnTo>
                      <a:pt x="0" y="78892"/>
                    </a:lnTo>
                    <a:lnTo>
                      <a:pt x="0" y="1715"/>
                    </a:lnTo>
                    <a:lnTo>
                      <a:pt x="10290" y="1715"/>
                    </a:lnTo>
                    <a:lnTo>
                      <a:pt x="10290" y="14864"/>
                    </a:lnTo>
                    <a:cubicBezTo>
                      <a:pt x="14864" y="4573"/>
                      <a:pt x="24011" y="0"/>
                      <a:pt x="33729" y="0"/>
                    </a:cubicBezTo>
                    <a:cubicBezTo>
                      <a:pt x="35444" y="0"/>
                      <a:pt x="37159" y="0"/>
                      <a:pt x="39446" y="572"/>
                    </a:cubicBezTo>
                    <a:lnTo>
                      <a:pt x="39446" y="10862"/>
                    </a:lnTo>
                    <a:lnTo>
                      <a:pt x="38874" y="10862"/>
                    </a:lnTo>
                    <a:close/>
                  </a:path>
                </a:pathLst>
              </a:custGeom>
              <a:solidFill>
                <a:srgbClr val="231F20"/>
              </a:solidFill>
              <a:ln w="5707" cap="flat">
                <a:noFill/>
                <a:prstDash val="solid"/>
                <a:miter/>
              </a:ln>
            </p:spPr>
            <p:txBody>
              <a:bodyPr rtlCol="0" anchor="ctr"/>
              <a:lstStyle/>
              <a:p>
                <a:endParaRPr lang="en-US"/>
              </a:p>
            </p:txBody>
          </p:sp>
          <p:sp>
            <p:nvSpPr>
              <p:cNvPr id="49" name="Freeform 76">
                <a:extLst>
                  <a:ext uri="{FF2B5EF4-FFF2-40B4-BE49-F238E27FC236}">
                    <a16:creationId xmlns:a16="http://schemas.microsoft.com/office/drawing/2014/main" id="{4E736410-DF59-D550-49FA-351842F29D74}"/>
                  </a:ext>
                </a:extLst>
              </p:cNvPr>
              <p:cNvSpPr/>
              <p:nvPr/>
            </p:nvSpPr>
            <p:spPr>
              <a:xfrm>
                <a:off x="1456472" y="6432665"/>
                <a:ext cx="42876" cy="110906"/>
              </a:xfrm>
              <a:custGeom>
                <a:avLst/>
                <a:gdLst>
                  <a:gd name="connsiteX0" fmla="*/ 24011 w 42876"/>
                  <a:gd name="connsiteY0" fmla="*/ 0 h 110906"/>
                  <a:gd name="connsiteX1" fmla="*/ 24011 w 42876"/>
                  <a:gd name="connsiteY1" fmla="*/ 32586 h 110906"/>
                  <a:gd name="connsiteX2" fmla="*/ 42876 w 42876"/>
                  <a:gd name="connsiteY2" fmla="*/ 32586 h 110906"/>
                  <a:gd name="connsiteX3" fmla="*/ 42876 w 42876"/>
                  <a:gd name="connsiteY3" fmla="*/ 41733 h 110906"/>
                  <a:gd name="connsiteX4" fmla="*/ 24011 w 42876"/>
                  <a:gd name="connsiteY4" fmla="*/ 41733 h 110906"/>
                  <a:gd name="connsiteX5" fmla="*/ 24011 w 42876"/>
                  <a:gd name="connsiteY5" fmla="*/ 94327 h 110906"/>
                  <a:gd name="connsiteX6" fmla="*/ 34873 w 42876"/>
                  <a:gd name="connsiteY6" fmla="*/ 101759 h 110906"/>
                  <a:gd name="connsiteX7" fmla="*/ 42876 w 42876"/>
                  <a:gd name="connsiteY7" fmla="*/ 101188 h 110906"/>
                  <a:gd name="connsiteX8" fmla="*/ 42876 w 42876"/>
                  <a:gd name="connsiteY8" fmla="*/ 110334 h 110906"/>
                  <a:gd name="connsiteX9" fmla="*/ 30871 w 42876"/>
                  <a:gd name="connsiteY9" fmla="*/ 110906 h 110906"/>
                  <a:gd name="connsiteX10" fmla="*/ 13149 w 42876"/>
                  <a:gd name="connsiteY10" fmla="*/ 94327 h 110906"/>
                  <a:gd name="connsiteX11" fmla="*/ 13149 w 42876"/>
                  <a:gd name="connsiteY11" fmla="*/ 41733 h 110906"/>
                  <a:gd name="connsiteX12" fmla="*/ 0 w 42876"/>
                  <a:gd name="connsiteY12" fmla="*/ 41733 h 110906"/>
                  <a:gd name="connsiteX13" fmla="*/ 0 w 42876"/>
                  <a:gd name="connsiteY13" fmla="*/ 32586 h 110906"/>
                  <a:gd name="connsiteX14" fmla="*/ 13149 w 42876"/>
                  <a:gd name="connsiteY14" fmla="*/ 32586 h 110906"/>
                  <a:gd name="connsiteX15" fmla="*/ 13149 w 42876"/>
                  <a:gd name="connsiteY15" fmla="*/ 0 h 110906"/>
                  <a:gd name="connsiteX16" fmla="*/ 24011 w 42876"/>
                  <a:gd name="connsiteY16" fmla="*/ 0 h 110906"/>
                  <a:gd name="connsiteX17" fmla="*/ 24011 w 42876"/>
                  <a:gd name="connsiteY17" fmla="*/ 0 h 110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2876" h="110906">
                    <a:moveTo>
                      <a:pt x="24011" y="0"/>
                    </a:moveTo>
                    <a:lnTo>
                      <a:pt x="24011" y="32586"/>
                    </a:lnTo>
                    <a:lnTo>
                      <a:pt x="42876" y="32586"/>
                    </a:lnTo>
                    <a:lnTo>
                      <a:pt x="42876" y="41733"/>
                    </a:lnTo>
                    <a:lnTo>
                      <a:pt x="24011" y="41733"/>
                    </a:lnTo>
                    <a:lnTo>
                      <a:pt x="24011" y="94327"/>
                    </a:lnTo>
                    <a:cubicBezTo>
                      <a:pt x="24011" y="101759"/>
                      <a:pt x="29156" y="101759"/>
                      <a:pt x="34873" y="101759"/>
                    </a:cubicBezTo>
                    <a:cubicBezTo>
                      <a:pt x="40018" y="101759"/>
                      <a:pt x="42876" y="101188"/>
                      <a:pt x="42876" y="101188"/>
                    </a:cubicBezTo>
                    <a:lnTo>
                      <a:pt x="42876" y="110334"/>
                    </a:lnTo>
                    <a:cubicBezTo>
                      <a:pt x="42876" y="110334"/>
                      <a:pt x="37159" y="110906"/>
                      <a:pt x="30871" y="110906"/>
                    </a:cubicBezTo>
                    <a:cubicBezTo>
                      <a:pt x="22867" y="110906"/>
                      <a:pt x="13149" y="108619"/>
                      <a:pt x="13149" y="94327"/>
                    </a:cubicBezTo>
                    <a:lnTo>
                      <a:pt x="13149" y="41733"/>
                    </a:lnTo>
                    <a:lnTo>
                      <a:pt x="0" y="41733"/>
                    </a:lnTo>
                    <a:lnTo>
                      <a:pt x="0" y="32586"/>
                    </a:lnTo>
                    <a:lnTo>
                      <a:pt x="13149" y="32586"/>
                    </a:lnTo>
                    <a:lnTo>
                      <a:pt x="13149" y="0"/>
                    </a:lnTo>
                    <a:lnTo>
                      <a:pt x="24011" y="0"/>
                    </a:lnTo>
                    <a:lnTo>
                      <a:pt x="24011" y="0"/>
                    </a:lnTo>
                    <a:close/>
                  </a:path>
                </a:pathLst>
              </a:custGeom>
              <a:solidFill>
                <a:srgbClr val="231F20"/>
              </a:solidFill>
              <a:ln w="5707" cap="flat">
                <a:noFill/>
                <a:prstDash val="solid"/>
                <a:miter/>
              </a:ln>
            </p:spPr>
            <p:txBody>
              <a:bodyPr rtlCol="0" anchor="ctr"/>
              <a:lstStyle/>
              <a:p>
                <a:endParaRPr lang="en-US"/>
              </a:p>
            </p:txBody>
          </p:sp>
          <p:sp>
            <p:nvSpPr>
              <p:cNvPr id="50" name="Freeform 77">
                <a:extLst>
                  <a:ext uri="{FF2B5EF4-FFF2-40B4-BE49-F238E27FC236}">
                    <a16:creationId xmlns:a16="http://schemas.microsoft.com/office/drawing/2014/main" id="{5A03DB89-C0F5-3AE6-DCB3-B6D8114B5806}"/>
                  </a:ext>
                </a:extLst>
              </p:cNvPr>
              <p:cNvSpPr/>
              <p:nvPr/>
            </p:nvSpPr>
            <p:spPr>
              <a:xfrm>
                <a:off x="1545654" y="6462964"/>
                <a:ext cx="80035" cy="81178"/>
              </a:xfrm>
              <a:custGeom>
                <a:avLst/>
                <a:gdLst>
                  <a:gd name="connsiteX0" fmla="*/ 40018 w 80035"/>
                  <a:gd name="connsiteY0" fmla="*/ 0 h 81178"/>
                  <a:gd name="connsiteX1" fmla="*/ 80035 w 80035"/>
                  <a:gd name="connsiteY1" fmla="*/ 40589 h 81178"/>
                  <a:gd name="connsiteX2" fmla="*/ 40018 w 80035"/>
                  <a:gd name="connsiteY2" fmla="*/ 81179 h 81178"/>
                  <a:gd name="connsiteX3" fmla="*/ 0 w 80035"/>
                  <a:gd name="connsiteY3" fmla="*/ 40589 h 81178"/>
                  <a:gd name="connsiteX4" fmla="*/ 40018 w 80035"/>
                  <a:gd name="connsiteY4" fmla="*/ 0 h 81178"/>
                  <a:gd name="connsiteX5" fmla="*/ 40018 w 80035"/>
                  <a:gd name="connsiteY5" fmla="*/ 9719 h 81178"/>
                  <a:gd name="connsiteX6" fmla="*/ 10862 w 80035"/>
                  <a:gd name="connsiteY6" fmla="*/ 41161 h 81178"/>
                  <a:gd name="connsiteX7" fmla="*/ 40018 w 80035"/>
                  <a:gd name="connsiteY7" fmla="*/ 72604 h 81178"/>
                  <a:gd name="connsiteX8" fmla="*/ 69173 w 80035"/>
                  <a:gd name="connsiteY8" fmla="*/ 41161 h 81178"/>
                  <a:gd name="connsiteX9" fmla="*/ 40018 w 80035"/>
                  <a:gd name="connsiteY9" fmla="*/ 9719 h 81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035" h="81178">
                    <a:moveTo>
                      <a:pt x="40018" y="0"/>
                    </a:moveTo>
                    <a:cubicBezTo>
                      <a:pt x="62313" y="0"/>
                      <a:pt x="80035" y="17150"/>
                      <a:pt x="80035" y="40589"/>
                    </a:cubicBezTo>
                    <a:cubicBezTo>
                      <a:pt x="80035" y="64028"/>
                      <a:pt x="62313" y="81179"/>
                      <a:pt x="40018" y="81179"/>
                    </a:cubicBezTo>
                    <a:cubicBezTo>
                      <a:pt x="17722" y="81179"/>
                      <a:pt x="0" y="64028"/>
                      <a:pt x="0" y="40589"/>
                    </a:cubicBezTo>
                    <a:cubicBezTo>
                      <a:pt x="0" y="17150"/>
                      <a:pt x="17722" y="0"/>
                      <a:pt x="40018" y="0"/>
                    </a:cubicBezTo>
                    <a:close/>
                    <a:moveTo>
                      <a:pt x="40018" y="9719"/>
                    </a:moveTo>
                    <a:cubicBezTo>
                      <a:pt x="22867" y="9719"/>
                      <a:pt x="10862" y="23439"/>
                      <a:pt x="10862" y="41161"/>
                    </a:cubicBezTo>
                    <a:cubicBezTo>
                      <a:pt x="10862" y="58883"/>
                      <a:pt x="22867" y="72604"/>
                      <a:pt x="40018" y="72604"/>
                    </a:cubicBezTo>
                    <a:cubicBezTo>
                      <a:pt x="57168" y="72604"/>
                      <a:pt x="69173" y="58883"/>
                      <a:pt x="69173" y="41161"/>
                    </a:cubicBezTo>
                    <a:cubicBezTo>
                      <a:pt x="69173" y="23439"/>
                      <a:pt x="57168" y="9719"/>
                      <a:pt x="40018" y="9719"/>
                    </a:cubicBezTo>
                    <a:close/>
                  </a:path>
                </a:pathLst>
              </a:custGeom>
              <a:solidFill>
                <a:srgbClr val="231F20"/>
              </a:solidFill>
              <a:ln w="5707" cap="flat">
                <a:noFill/>
                <a:prstDash val="solid"/>
                <a:miter/>
              </a:ln>
            </p:spPr>
            <p:txBody>
              <a:bodyPr rtlCol="0" anchor="ctr"/>
              <a:lstStyle/>
              <a:p>
                <a:endParaRPr lang="en-US"/>
              </a:p>
            </p:txBody>
          </p:sp>
          <p:sp>
            <p:nvSpPr>
              <p:cNvPr id="51" name="Freeform 78">
                <a:extLst>
                  <a:ext uri="{FF2B5EF4-FFF2-40B4-BE49-F238E27FC236}">
                    <a16:creationId xmlns:a16="http://schemas.microsoft.com/office/drawing/2014/main" id="{4FE9B565-0D98-FBB9-1CA5-7B1C5880BEA0}"/>
                  </a:ext>
                </a:extLst>
              </p:cNvPr>
              <p:cNvSpPr/>
              <p:nvPr/>
            </p:nvSpPr>
            <p:spPr>
              <a:xfrm>
                <a:off x="1635408" y="6418944"/>
                <a:ext cx="41732" cy="123483"/>
              </a:xfrm>
              <a:custGeom>
                <a:avLst/>
                <a:gdLst>
                  <a:gd name="connsiteX0" fmla="*/ 13720 w 41732"/>
                  <a:gd name="connsiteY0" fmla="*/ 18294 h 123483"/>
                  <a:gd name="connsiteX1" fmla="*/ 31442 w 41732"/>
                  <a:gd name="connsiteY1" fmla="*/ 0 h 123483"/>
                  <a:gd name="connsiteX2" fmla="*/ 41733 w 41732"/>
                  <a:gd name="connsiteY2" fmla="*/ 572 h 123483"/>
                  <a:gd name="connsiteX3" fmla="*/ 41733 w 41732"/>
                  <a:gd name="connsiteY3" fmla="*/ 9719 h 123483"/>
                  <a:gd name="connsiteX4" fmla="*/ 33729 w 41732"/>
                  <a:gd name="connsiteY4" fmla="*/ 9147 h 123483"/>
                  <a:gd name="connsiteX5" fmla="*/ 24011 w 41732"/>
                  <a:gd name="connsiteY5" fmla="*/ 19437 h 123483"/>
                  <a:gd name="connsiteX6" fmla="*/ 24011 w 41732"/>
                  <a:gd name="connsiteY6" fmla="*/ 45734 h 123483"/>
                  <a:gd name="connsiteX7" fmla="*/ 40018 w 41732"/>
                  <a:gd name="connsiteY7" fmla="*/ 45734 h 123483"/>
                  <a:gd name="connsiteX8" fmla="*/ 40018 w 41732"/>
                  <a:gd name="connsiteY8" fmla="*/ 54881 h 123483"/>
                  <a:gd name="connsiteX9" fmla="*/ 24011 w 41732"/>
                  <a:gd name="connsiteY9" fmla="*/ 54881 h 123483"/>
                  <a:gd name="connsiteX10" fmla="*/ 24011 w 41732"/>
                  <a:gd name="connsiteY10" fmla="*/ 123483 h 123483"/>
                  <a:gd name="connsiteX11" fmla="*/ 13149 w 41732"/>
                  <a:gd name="connsiteY11" fmla="*/ 123483 h 123483"/>
                  <a:gd name="connsiteX12" fmla="*/ 13149 w 41732"/>
                  <a:gd name="connsiteY12" fmla="*/ 54881 h 123483"/>
                  <a:gd name="connsiteX13" fmla="*/ 0 w 41732"/>
                  <a:gd name="connsiteY13" fmla="*/ 54881 h 123483"/>
                  <a:gd name="connsiteX14" fmla="*/ 0 w 41732"/>
                  <a:gd name="connsiteY14" fmla="*/ 45734 h 123483"/>
                  <a:gd name="connsiteX15" fmla="*/ 13149 w 41732"/>
                  <a:gd name="connsiteY15" fmla="*/ 45734 h 123483"/>
                  <a:gd name="connsiteX16" fmla="*/ 13720 w 41732"/>
                  <a:gd name="connsiteY16" fmla="*/ 18294 h 123483"/>
                  <a:gd name="connsiteX17" fmla="*/ 13720 w 41732"/>
                  <a:gd name="connsiteY17" fmla="*/ 18294 h 123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1732" h="123483">
                    <a:moveTo>
                      <a:pt x="13720" y="18294"/>
                    </a:moveTo>
                    <a:cubicBezTo>
                      <a:pt x="13720" y="4002"/>
                      <a:pt x="22867" y="0"/>
                      <a:pt x="31442" y="0"/>
                    </a:cubicBezTo>
                    <a:cubicBezTo>
                      <a:pt x="37159" y="0"/>
                      <a:pt x="41733" y="572"/>
                      <a:pt x="41733" y="572"/>
                    </a:cubicBezTo>
                    <a:lnTo>
                      <a:pt x="41733" y="9719"/>
                    </a:lnTo>
                    <a:cubicBezTo>
                      <a:pt x="41733" y="9719"/>
                      <a:pt x="36588" y="9147"/>
                      <a:pt x="33729" y="9147"/>
                    </a:cubicBezTo>
                    <a:cubicBezTo>
                      <a:pt x="26869" y="9147"/>
                      <a:pt x="24011" y="12005"/>
                      <a:pt x="24011" y="19437"/>
                    </a:cubicBezTo>
                    <a:lnTo>
                      <a:pt x="24011" y="45734"/>
                    </a:lnTo>
                    <a:lnTo>
                      <a:pt x="40018" y="45734"/>
                    </a:lnTo>
                    <a:lnTo>
                      <a:pt x="40018" y="54881"/>
                    </a:lnTo>
                    <a:lnTo>
                      <a:pt x="24011" y="54881"/>
                    </a:lnTo>
                    <a:lnTo>
                      <a:pt x="24011" y="123483"/>
                    </a:lnTo>
                    <a:lnTo>
                      <a:pt x="13149" y="123483"/>
                    </a:lnTo>
                    <a:lnTo>
                      <a:pt x="13149" y="54881"/>
                    </a:lnTo>
                    <a:lnTo>
                      <a:pt x="0" y="54881"/>
                    </a:lnTo>
                    <a:lnTo>
                      <a:pt x="0" y="45734"/>
                    </a:lnTo>
                    <a:lnTo>
                      <a:pt x="13149" y="45734"/>
                    </a:lnTo>
                    <a:lnTo>
                      <a:pt x="13720" y="18294"/>
                    </a:lnTo>
                    <a:lnTo>
                      <a:pt x="13720" y="18294"/>
                    </a:lnTo>
                    <a:close/>
                  </a:path>
                </a:pathLst>
              </a:custGeom>
              <a:solidFill>
                <a:srgbClr val="231F20"/>
              </a:solidFill>
              <a:ln w="5707" cap="flat">
                <a:noFill/>
                <a:prstDash val="solid"/>
                <a:miter/>
              </a:ln>
            </p:spPr>
            <p:txBody>
              <a:bodyPr rtlCol="0" anchor="ctr"/>
              <a:lstStyle/>
              <a:p>
                <a:endParaRPr lang="en-US"/>
              </a:p>
            </p:txBody>
          </p:sp>
          <p:sp>
            <p:nvSpPr>
              <p:cNvPr id="52" name="Freeform 79">
                <a:extLst>
                  <a:ext uri="{FF2B5EF4-FFF2-40B4-BE49-F238E27FC236}">
                    <a16:creationId xmlns:a16="http://schemas.microsoft.com/office/drawing/2014/main" id="{2847B43E-2833-5CEC-B943-3554C4E92E12}"/>
                  </a:ext>
                </a:extLst>
              </p:cNvPr>
              <p:cNvSpPr/>
              <p:nvPr/>
            </p:nvSpPr>
            <p:spPr>
              <a:xfrm>
                <a:off x="1717730" y="6417229"/>
                <a:ext cx="124054" cy="126913"/>
              </a:xfrm>
              <a:custGeom>
                <a:avLst/>
                <a:gdLst>
                  <a:gd name="connsiteX0" fmla="*/ 64028 w 124054"/>
                  <a:gd name="connsiteY0" fmla="*/ 104618 h 126913"/>
                  <a:gd name="connsiteX1" fmla="*/ 97186 w 124054"/>
                  <a:gd name="connsiteY1" fmla="*/ 81179 h 126913"/>
                  <a:gd name="connsiteX2" fmla="*/ 124055 w 124054"/>
                  <a:gd name="connsiteY2" fmla="*/ 81179 h 126913"/>
                  <a:gd name="connsiteX3" fmla="*/ 64028 w 124054"/>
                  <a:gd name="connsiteY3" fmla="*/ 126913 h 126913"/>
                  <a:gd name="connsiteX4" fmla="*/ 0 w 124054"/>
                  <a:gd name="connsiteY4" fmla="*/ 63457 h 126913"/>
                  <a:gd name="connsiteX5" fmla="*/ 64028 w 124054"/>
                  <a:gd name="connsiteY5" fmla="*/ 0 h 126913"/>
                  <a:gd name="connsiteX6" fmla="*/ 124055 w 124054"/>
                  <a:gd name="connsiteY6" fmla="*/ 45734 h 126913"/>
                  <a:gd name="connsiteX7" fmla="*/ 97186 w 124054"/>
                  <a:gd name="connsiteY7" fmla="*/ 45734 h 126913"/>
                  <a:gd name="connsiteX8" fmla="*/ 64028 w 124054"/>
                  <a:gd name="connsiteY8" fmla="*/ 22296 h 126913"/>
                  <a:gd name="connsiteX9" fmla="*/ 25154 w 124054"/>
                  <a:gd name="connsiteY9" fmla="*/ 63457 h 126913"/>
                  <a:gd name="connsiteX10" fmla="*/ 64028 w 124054"/>
                  <a:gd name="connsiteY10" fmla="*/ 104618 h 126913"/>
                  <a:gd name="connsiteX11" fmla="*/ 64028 w 124054"/>
                  <a:gd name="connsiteY11" fmla="*/ 104618 h 126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4054" h="126913">
                    <a:moveTo>
                      <a:pt x="64028" y="104618"/>
                    </a:moveTo>
                    <a:cubicBezTo>
                      <a:pt x="80607" y="104618"/>
                      <a:pt x="92612" y="96042"/>
                      <a:pt x="97186" y="81179"/>
                    </a:cubicBezTo>
                    <a:lnTo>
                      <a:pt x="124055" y="81179"/>
                    </a:lnTo>
                    <a:cubicBezTo>
                      <a:pt x="116623" y="110334"/>
                      <a:pt x="91469" y="126913"/>
                      <a:pt x="64028" y="126913"/>
                    </a:cubicBezTo>
                    <a:cubicBezTo>
                      <a:pt x="28012" y="126913"/>
                      <a:pt x="0" y="100616"/>
                      <a:pt x="0" y="63457"/>
                    </a:cubicBezTo>
                    <a:cubicBezTo>
                      <a:pt x="0" y="26297"/>
                      <a:pt x="28012" y="0"/>
                      <a:pt x="64028" y="0"/>
                    </a:cubicBezTo>
                    <a:cubicBezTo>
                      <a:pt x="92041" y="0"/>
                      <a:pt x="117195" y="16579"/>
                      <a:pt x="124055" y="45734"/>
                    </a:cubicBezTo>
                    <a:lnTo>
                      <a:pt x="97186" y="45734"/>
                    </a:lnTo>
                    <a:cubicBezTo>
                      <a:pt x="92612" y="30871"/>
                      <a:pt x="80035" y="22296"/>
                      <a:pt x="64028" y="22296"/>
                    </a:cubicBezTo>
                    <a:cubicBezTo>
                      <a:pt x="40589" y="22296"/>
                      <a:pt x="25154" y="40018"/>
                      <a:pt x="25154" y="63457"/>
                    </a:cubicBezTo>
                    <a:cubicBezTo>
                      <a:pt x="25154" y="86896"/>
                      <a:pt x="41161" y="104618"/>
                      <a:pt x="64028" y="104618"/>
                    </a:cubicBezTo>
                    <a:lnTo>
                      <a:pt x="64028" y="104618"/>
                    </a:lnTo>
                    <a:close/>
                  </a:path>
                </a:pathLst>
              </a:custGeom>
              <a:solidFill>
                <a:srgbClr val="231F20"/>
              </a:solidFill>
              <a:ln w="5707" cap="flat">
                <a:noFill/>
                <a:prstDash val="solid"/>
                <a:miter/>
              </a:ln>
            </p:spPr>
            <p:txBody>
              <a:bodyPr rtlCol="0" anchor="ctr"/>
              <a:lstStyle/>
              <a:p>
                <a:endParaRPr lang="en-US"/>
              </a:p>
            </p:txBody>
          </p:sp>
          <p:sp>
            <p:nvSpPr>
              <p:cNvPr id="53" name="Freeform 80">
                <a:extLst>
                  <a:ext uri="{FF2B5EF4-FFF2-40B4-BE49-F238E27FC236}">
                    <a16:creationId xmlns:a16="http://schemas.microsoft.com/office/drawing/2014/main" id="{3F02E406-4A6C-7592-238C-A5BACDA2ABEE}"/>
                  </a:ext>
                </a:extLst>
              </p:cNvPr>
              <p:cNvSpPr/>
              <p:nvPr/>
            </p:nvSpPr>
            <p:spPr>
              <a:xfrm>
                <a:off x="1856077" y="6419516"/>
                <a:ext cx="22867" cy="122911"/>
              </a:xfrm>
              <a:custGeom>
                <a:avLst/>
                <a:gdLst>
                  <a:gd name="connsiteX0" fmla="*/ 22867 w 22867"/>
                  <a:gd name="connsiteY0" fmla="*/ 122911 h 122911"/>
                  <a:gd name="connsiteX1" fmla="*/ 0 w 22867"/>
                  <a:gd name="connsiteY1" fmla="*/ 122911 h 122911"/>
                  <a:gd name="connsiteX2" fmla="*/ 0 w 22867"/>
                  <a:gd name="connsiteY2" fmla="*/ 0 h 122911"/>
                  <a:gd name="connsiteX3" fmla="*/ 22867 w 22867"/>
                  <a:gd name="connsiteY3" fmla="*/ 0 h 122911"/>
                  <a:gd name="connsiteX4" fmla="*/ 22867 w 22867"/>
                  <a:gd name="connsiteY4" fmla="*/ 122911 h 122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67" h="122911">
                    <a:moveTo>
                      <a:pt x="22867" y="122911"/>
                    </a:moveTo>
                    <a:lnTo>
                      <a:pt x="0" y="122911"/>
                    </a:lnTo>
                    <a:lnTo>
                      <a:pt x="0" y="0"/>
                    </a:lnTo>
                    <a:lnTo>
                      <a:pt x="22867" y="0"/>
                    </a:lnTo>
                    <a:lnTo>
                      <a:pt x="22867" y="122911"/>
                    </a:lnTo>
                    <a:close/>
                  </a:path>
                </a:pathLst>
              </a:custGeom>
              <a:solidFill>
                <a:srgbClr val="231F20"/>
              </a:solidFill>
              <a:ln w="5707" cap="flat">
                <a:noFill/>
                <a:prstDash val="solid"/>
                <a:miter/>
              </a:ln>
            </p:spPr>
            <p:txBody>
              <a:bodyPr rtlCol="0" anchor="ctr"/>
              <a:lstStyle/>
              <a:p>
                <a:endParaRPr lang="en-US"/>
              </a:p>
            </p:txBody>
          </p:sp>
          <p:sp>
            <p:nvSpPr>
              <p:cNvPr id="54" name="Freeform 81">
                <a:extLst>
                  <a:ext uri="{FF2B5EF4-FFF2-40B4-BE49-F238E27FC236}">
                    <a16:creationId xmlns:a16="http://schemas.microsoft.com/office/drawing/2014/main" id="{802FC094-52C6-93E6-28C8-CACED4C27E15}"/>
                  </a:ext>
                </a:extLst>
              </p:cNvPr>
              <p:cNvSpPr/>
              <p:nvPr/>
            </p:nvSpPr>
            <p:spPr>
              <a:xfrm>
                <a:off x="1892665" y="6460105"/>
                <a:ext cx="73175" cy="84608"/>
              </a:xfrm>
              <a:custGeom>
                <a:avLst/>
                <a:gdLst>
                  <a:gd name="connsiteX0" fmla="*/ 50308 w 73175"/>
                  <a:gd name="connsiteY0" fmla="*/ 29156 h 84608"/>
                  <a:gd name="connsiteX1" fmla="*/ 37159 w 73175"/>
                  <a:gd name="connsiteY1" fmla="*/ 19437 h 84608"/>
                  <a:gd name="connsiteX2" fmla="*/ 13149 w 73175"/>
                  <a:gd name="connsiteY2" fmla="*/ 26869 h 84608"/>
                  <a:gd name="connsiteX3" fmla="*/ 4002 w 73175"/>
                  <a:gd name="connsiteY3" fmla="*/ 9719 h 84608"/>
                  <a:gd name="connsiteX4" fmla="*/ 38303 w 73175"/>
                  <a:gd name="connsiteY4" fmla="*/ 0 h 84608"/>
                  <a:gd name="connsiteX5" fmla="*/ 73175 w 73175"/>
                  <a:gd name="connsiteY5" fmla="*/ 29727 h 84608"/>
                  <a:gd name="connsiteX6" fmla="*/ 73175 w 73175"/>
                  <a:gd name="connsiteY6" fmla="*/ 82322 h 84608"/>
                  <a:gd name="connsiteX7" fmla="*/ 50308 w 73175"/>
                  <a:gd name="connsiteY7" fmla="*/ 82322 h 84608"/>
                  <a:gd name="connsiteX8" fmla="*/ 50308 w 73175"/>
                  <a:gd name="connsiteY8" fmla="*/ 74890 h 84608"/>
                  <a:gd name="connsiteX9" fmla="*/ 28012 w 73175"/>
                  <a:gd name="connsiteY9" fmla="*/ 84609 h 84608"/>
                  <a:gd name="connsiteX10" fmla="*/ 0 w 73175"/>
                  <a:gd name="connsiteY10" fmla="*/ 59455 h 84608"/>
                  <a:gd name="connsiteX11" fmla="*/ 29156 w 73175"/>
                  <a:gd name="connsiteY11" fmla="*/ 34873 h 84608"/>
                  <a:gd name="connsiteX12" fmla="*/ 45163 w 73175"/>
                  <a:gd name="connsiteY12" fmla="*/ 34873 h 84608"/>
                  <a:gd name="connsiteX13" fmla="*/ 50880 w 73175"/>
                  <a:gd name="connsiteY13" fmla="*/ 30299 h 84608"/>
                  <a:gd name="connsiteX14" fmla="*/ 50308 w 73175"/>
                  <a:gd name="connsiteY14" fmla="*/ 29156 h 84608"/>
                  <a:gd name="connsiteX15" fmla="*/ 50308 w 73175"/>
                  <a:gd name="connsiteY15" fmla="*/ 29156 h 84608"/>
                  <a:gd name="connsiteX16" fmla="*/ 50308 w 73175"/>
                  <a:gd name="connsiteY16" fmla="*/ 53738 h 84608"/>
                  <a:gd name="connsiteX17" fmla="*/ 50308 w 73175"/>
                  <a:gd name="connsiteY17" fmla="*/ 48021 h 84608"/>
                  <a:gd name="connsiteX18" fmla="*/ 43448 w 73175"/>
                  <a:gd name="connsiteY18" fmla="*/ 49736 h 84608"/>
                  <a:gd name="connsiteX19" fmla="*/ 34872 w 73175"/>
                  <a:gd name="connsiteY19" fmla="*/ 49736 h 84608"/>
                  <a:gd name="connsiteX20" fmla="*/ 23439 w 73175"/>
                  <a:gd name="connsiteY20" fmla="*/ 58312 h 84608"/>
                  <a:gd name="connsiteX21" fmla="*/ 34872 w 73175"/>
                  <a:gd name="connsiteY21" fmla="*/ 68030 h 84608"/>
                  <a:gd name="connsiteX22" fmla="*/ 50308 w 73175"/>
                  <a:gd name="connsiteY22" fmla="*/ 53738 h 84608"/>
                  <a:gd name="connsiteX23" fmla="*/ 50308 w 73175"/>
                  <a:gd name="connsiteY23" fmla="*/ 53738 h 84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3175" h="84608">
                    <a:moveTo>
                      <a:pt x="50308" y="29156"/>
                    </a:moveTo>
                    <a:cubicBezTo>
                      <a:pt x="50308" y="23439"/>
                      <a:pt x="45734" y="19437"/>
                      <a:pt x="37159" y="19437"/>
                    </a:cubicBezTo>
                    <a:cubicBezTo>
                      <a:pt x="29156" y="19437"/>
                      <a:pt x="18865" y="23439"/>
                      <a:pt x="13149" y="26869"/>
                    </a:cubicBezTo>
                    <a:lnTo>
                      <a:pt x="4002" y="9719"/>
                    </a:lnTo>
                    <a:cubicBezTo>
                      <a:pt x="4002" y="9719"/>
                      <a:pt x="18865" y="0"/>
                      <a:pt x="38303" y="0"/>
                    </a:cubicBezTo>
                    <a:cubicBezTo>
                      <a:pt x="56596" y="0"/>
                      <a:pt x="73175" y="8575"/>
                      <a:pt x="73175" y="29727"/>
                    </a:cubicBezTo>
                    <a:lnTo>
                      <a:pt x="73175" y="82322"/>
                    </a:lnTo>
                    <a:lnTo>
                      <a:pt x="50308" y="82322"/>
                    </a:lnTo>
                    <a:lnTo>
                      <a:pt x="50308" y="74890"/>
                    </a:lnTo>
                    <a:cubicBezTo>
                      <a:pt x="46306" y="81179"/>
                      <a:pt x="37159" y="84609"/>
                      <a:pt x="28012" y="84609"/>
                    </a:cubicBezTo>
                    <a:cubicBezTo>
                      <a:pt x="10862" y="84609"/>
                      <a:pt x="0" y="72604"/>
                      <a:pt x="0" y="59455"/>
                    </a:cubicBezTo>
                    <a:cubicBezTo>
                      <a:pt x="0" y="44020"/>
                      <a:pt x="11434" y="34873"/>
                      <a:pt x="29156" y="34873"/>
                    </a:cubicBezTo>
                    <a:lnTo>
                      <a:pt x="45163" y="34873"/>
                    </a:lnTo>
                    <a:cubicBezTo>
                      <a:pt x="49164" y="34873"/>
                      <a:pt x="50880" y="33158"/>
                      <a:pt x="50880" y="30299"/>
                    </a:cubicBezTo>
                    <a:lnTo>
                      <a:pt x="50308" y="29156"/>
                    </a:lnTo>
                    <a:lnTo>
                      <a:pt x="50308" y="29156"/>
                    </a:lnTo>
                    <a:close/>
                    <a:moveTo>
                      <a:pt x="50308" y="53738"/>
                    </a:moveTo>
                    <a:lnTo>
                      <a:pt x="50308" y="48021"/>
                    </a:lnTo>
                    <a:cubicBezTo>
                      <a:pt x="49164" y="49165"/>
                      <a:pt x="46306" y="49736"/>
                      <a:pt x="43448" y="49736"/>
                    </a:cubicBezTo>
                    <a:lnTo>
                      <a:pt x="34872" y="49736"/>
                    </a:lnTo>
                    <a:cubicBezTo>
                      <a:pt x="27441" y="49736"/>
                      <a:pt x="23439" y="53166"/>
                      <a:pt x="23439" y="58312"/>
                    </a:cubicBezTo>
                    <a:cubicBezTo>
                      <a:pt x="23439" y="63457"/>
                      <a:pt x="28012" y="68030"/>
                      <a:pt x="34872" y="68030"/>
                    </a:cubicBezTo>
                    <a:cubicBezTo>
                      <a:pt x="42876" y="68030"/>
                      <a:pt x="50308" y="63457"/>
                      <a:pt x="50308" y="53738"/>
                    </a:cubicBezTo>
                    <a:lnTo>
                      <a:pt x="50308" y="53738"/>
                    </a:lnTo>
                    <a:close/>
                  </a:path>
                </a:pathLst>
              </a:custGeom>
              <a:solidFill>
                <a:srgbClr val="231F20"/>
              </a:solidFill>
              <a:ln w="5707" cap="flat">
                <a:noFill/>
                <a:prstDash val="solid"/>
                <a:miter/>
              </a:ln>
            </p:spPr>
            <p:txBody>
              <a:bodyPr rtlCol="0" anchor="ctr"/>
              <a:lstStyle/>
              <a:p>
                <a:endParaRPr lang="en-US"/>
              </a:p>
            </p:txBody>
          </p:sp>
          <p:sp>
            <p:nvSpPr>
              <p:cNvPr id="55" name="Freeform 82">
                <a:extLst>
                  <a:ext uri="{FF2B5EF4-FFF2-40B4-BE49-F238E27FC236}">
                    <a16:creationId xmlns:a16="http://schemas.microsoft.com/office/drawing/2014/main" id="{6F9238F1-E290-1463-2AF4-2F30C0FC7607}"/>
                  </a:ext>
                </a:extLst>
              </p:cNvPr>
              <p:cNvSpPr/>
              <p:nvPr/>
            </p:nvSpPr>
            <p:spPr>
              <a:xfrm>
                <a:off x="1984705" y="6460677"/>
                <a:ext cx="49164" cy="81750"/>
              </a:xfrm>
              <a:custGeom>
                <a:avLst/>
                <a:gdLst>
                  <a:gd name="connsiteX0" fmla="*/ 49165 w 49164"/>
                  <a:gd name="connsiteY0" fmla="*/ 24011 h 81750"/>
                  <a:gd name="connsiteX1" fmla="*/ 39446 w 49164"/>
                  <a:gd name="connsiteY1" fmla="*/ 24011 h 81750"/>
                  <a:gd name="connsiteX2" fmla="*/ 22867 w 49164"/>
                  <a:gd name="connsiteY2" fmla="*/ 43448 h 81750"/>
                  <a:gd name="connsiteX3" fmla="*/ 22867 w 49164"/>
                  <a:gd name="connsiteY3" fmla="*/ 81750 h 81750"/>
                  <a:gd name="connsiteX4" fmla="*/ 0 w 49164"/>
                  <a:gd name="connsiteY4" fmla="*/ 81750 h 81750"/>
                  <a:gd name="connsiteX5" fmla="*/ 0 w 49164"/>
                  <a:gd name="connsiteY5" fmla="*/ 1143 h 81750"/>
                  <a:gd name="connsiteX6" fmla="*/ 22296 w 49164"/>
                  <a:gd name="connsiteY6" fmla="*/ 1143 h 81750"/>
                  <a:gd name="connsiteX7" fmla="*/ 22296 w 49164"/>
                  <a:gd name="connsiteY7" fmla="*/ 13720 h 81750"/>
                  <a:gd name="connsiteX8" fmla="*/ 42876 w 49164"/>
                  <a:gd name="connsiteY8" fmla="*/ 0 h 81750"/>
                  <a:gd name="connsiteX9" fmla="*/ 49165 w 49164"/>
                  <a:gd name="connsiteY9" fmla="*/ 572 h 81750"/>
                  <a:gd name="connsiteX10" fmla="*/ 49165 w 49164"/>
                  <a:gd name="connsiteY10" fmla="*/ 24011 h 81750"/>
                  <a:gd name="connsiteX11" fmla="*/ 49165 w 49164"/>
                  <a:gd name="connsiteY11" fmla="*/ 24011 h 81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9164" h="81750">
                    <a:moveTo>
                      <a:pt x="49165" y="24011"/>
                    </a:moveTo>
                    <a:lnTo>
                      <a:pt x="39446" y="24011"/>
                    </a:lnTo>
                    <a:cubicBezTo>
                      <a:pt x="28013" y="24011"/>
                      <a:pt x="22867" y="29156"/>
                      <a:pt x="22867" y="43448"/>
                    </a:cubicBezTo>
                    <a:lnTo>
                      <a:pt x="22867" y="81750"/>
                    </a:lnTo>
                    <a:lnTo>
                      <a:pt x="0" y="81750"/>
                    </a:lnTo>
                    <a:lnTo>
                      <a:pt x="0" y="1143"/>
                    </a:lnTo>
                    <a:lnTo>
                      <a:pt x="22296" y="1143"/>
                    </a:lnTo>
                    <a:lnTo>
                      <a:pt x="22296" y="13720"/>
                    </a:lnTo>
                    <a:cubicBezTo>
                      <a:pt x="25154" y="5145"/>
                      <a:pt x="33158" y="0"/>
                      <a:pt x="42876" y="0"/>
                    </a:cubicBezTo>
                    <a:cubicBezTo>
                      <a:pt x="45163" y="0"/>
                      <a:pt x="46878" y="0"/>
                      <a:pt x="49165" y="572"/>
                    </a:cubicBezTo>
                    <a:lnTo>
                      <a:pt x="49165" y="24011"/>
                    </a:lnTo>
                    <a:lnTo>
                      <a:pt x="49165" y="24011"/>
                    </a:lnTo>
                    <a:close/>
                  </a:path>
                </a:pathLst>
              </a:custGeom>
              <a:solidFill>
                <a:srgbClr val="231F20"/>
              </a:solidFill>
              <a:ln w="5707" cap="flat">
                <a:noFill/>
                <a:prstDash val="solid"/>
                <a:miter/>
              </a:ln>
            </p:spPr>
            <p:txBody>
              <a:bodyPr rtlCol="0" anchor="ctr"/>
              <a:lstStyle/>
              <a:p>
                <a:endParaRPr lang="en-US"/>
              </a:p>
            </p:txBody>
          </p:sp>
          <p:sp>
            <p:nvSpPr>
              <p:cNvPr id="56" name="Freeform 83">
                <a:extLst>
                  <a:ext uri="{FF2B5EF4-FFF2-40B4-BE49-F238E27FC236}">
                    <a16:creationId xmlns:a16="http://schemas.microsoft.com/office/drawing/2014/main" id="{5BD94396-2777-9B0B-E483-B762B1D7BE39}"/>
                  </a:ext>
                </a:extLst>
              </p:cNvPr>
              <p:cNvSpPr/>
              <p:nvPr/>
            </p:nvSpPr>
            <p:spPr>
              <a:xfrm>
                <a:off x="2040158" y="6419516"/>
                <a:ext cx="36587" cy="122911"/>
              </a:xfrm>
              <a:custGeom>
                <a:avLst/>
                <a:gdLst>
                  <a:gd name="connsiteX0" fmla="*/ 34301 w 36587"/>
                  <a:gd name="connsiteY0" fmla="*/ 122911 h 122911"/>
                  <a:gd name="connsiteX1" fmla="*/ 11434 w 36587"/>
                  <a:gd name="connsiteY1" fmla="*/ 122911 h 122911"/>
                  <a:gd name="connsiteX2" fmla="*/ 11434 w 36587"/>
                  <a:gd name="connsiteY2" fmla="*/ 61742 h 122911"/>
                  <a:gd name="connsiteX3" fmla="*/ 0 w 36587"/>
                  <a:gd name="connsiteY3" fmla="*/ 61742 h 122911"/>
                  <a:gd name="connsiteX4" fmla="*/ 0 w 36587"/>
                  <a:gd name="connsiteY4" fmla="*/ 42304 h 122911"/>
                  <a:gd name="connsiteX5" fmla="*/ 34301 w 36587"/>
                  <a:gd name="connsiteY5" fmla="*/ 42304 h 122911"/>
                  <a:gd name="connsiteX6" fmla="*/ 34301 w 36587"/>
                  <a:gd name="connsiteY6" fmla="*/ 122911 h 122911"/>
                  <a:gd name="connsiteX7" fmla="*/ 34301 w 36587"/>
                  <a:gd name="connsiteY7" fmla="*/ 122911 h 122911"/>
                  <a:gd name="connsiteX8" fmla="*/ 21724 w 36587"/>
                  <a:gd name="connsiteY8" fmla="*/ 0 h 122911"/>
                  <a:gd name="connsiteX9" fmla="*/ 36588 w 36587"/>
                  <a:gd name="connsiteY9" fmla="*/ 14864 h 122911"/>
                  <a:gd name="connsiteX10" fmla="*/ 21724 w 36587"/>
                  <a:gd name="connsiteY10" fmla="*/ 29727 h 122911"/>
                  <a:gd name="connsiteX11" fmla="*/ 7432 w 36587"/>
                  <a:gd name="connsiteY11" fmla="*/ 14864 h 122911"/>
                  <a:gd name="connsiteX12" fmla="*/ 21724 w 36587"/>
                  <a:gd name="connsiteY12" fmla="*/ 0 h 122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6587" h="122911">
                    <a:moveTo>
                      <a:pt x="34301" y="122911"/>
                    </a:moveTo>
                    <a:lnTo>
                      <a:pt x="11434" y="122911"/>
                    </a:lnTo>
                    <a:lnTo>
                      <a:pt x="11434" y="61742"/>
                    </a:lnTo>
                    <a:lnTo>
                      <a:pt x="0" y="61742"/>
                    </a:lnTo>
                    <a:lnTo>
                      <a:pt x="0" y="42304"/>
                    </a:lnTo>
                    <a:lnTo>
                      <a:pt x="34301" y="42304"/>
                    </a:lnTo>
                    <a:lnTo>
                      <a:pt x="34301" y="122911"/>
                    </a:lnTo>
                    <a:lnTo>
                      <a:pt x="34301" y="122911"/>
                    </a:lnTo>
                    <a:close/>
                    <a:moveTo>
                      <a:pt x="21724" y="0"/>
                    </a:moveTo>
                    <a:cubicBezTo>
                      <a:pt x="29727" y="0"/>
                      <a:pt x="36588" y="6860"/>
                      <a:pt x="36588" y="14864"/>
                    </a:cubicBezTo>
                    <a:cubicBezTo>
                      <a:pt x="36588" y="22867"/>
                      <a:pt x="30299" y="29727"/>
                      <a:pt x="21724" y="29727"/>
                    </a:cubicBezTo>
                    <a:cubicBezTo>
                      <a:pt x="13149" y="29727"/>
                      <a:pt x="7432" y="23439"/>
                      <a:pt x="7432" y="14864"/>
                    </a:cubicBezTo>
                    <a:cubicBezTo>
                      <a:pt x="7432" y="6288"/>
                      <a:pt x="13720" y="0"/>
                      <a:pt x="21724" y="0"/>
                    </a:cubicBezTo>
                    <a:close/>
                  </a:path>
                </a:pathLst>
              </a:custGeom>
              <a:solidFill>
                <a:srgbClr val="231F20"/>
              </a:solidFill>
              <a:ln w="5707" cap="flat">
                <a:noFill/>
                <a:prstDash val="solid"/>
                <a:miter/>
              </a:ln>
            </p:spPr>
            <p:txBody>
              <a:bodyPr rtlCol="0" anchor="ctr"/>
              <a:lstStyle/>
              <a:p>
                <a:endParaRPr lang="en-US"/>
              </a:p>
            </p:txBody>
          </p:sp>
          <p:sp>
            <p:nvSpPr>
              <p:cNvPr id="57" name="Freeform 84">
                <a:extLst>
                  <a:ext uri="{FF2B5EF4-FFF2-40B4-BE49-F238E27FC236}">
                    <a16:creationId xmlns:a16="http://schemas.microsoft.com/office/drawing/2014/main" id="{435C2D21-D862-216C-DE6C-E2E873D475F8}"/>
                  </a:ext>
                </a:extLst>
              </p:cNvPr>
              <p:cNvSpPr/>
              <p:nvPr/>
            </p:nvSpPr>
            <p:spPr>
              <a:xfrm>
                <a:off x="2086465" y="6461821"/>
                <a:ext cx="84036" cy="80607"/>
              </a:xfrm>
              <a:custGeom>
                <a:avLst/>
                <a:gdLst>
                  <a:gd name="connsiteX0" fmla="*/ 41733 w 84036"/>
                  <a:gd name="connsiteY0" fmla="*/ 56025 h 80607"/>
                  <a:gd name="connsiteX1" fmla="*/ 60027 w 84036"/>
                  <a:gd name="connsiteY1" fmla="*/ 0 h 80607"/>
                  <a:gd name="connsiteX2" fmla="*/ 84037 w 84036"/>
                  <a:gd name="connsiteY2" fmla="*/ 0 h 80607"/>
                  <a:gd name="connsiteX3" fmla="*/ 55453 w 84036"/>
                  <a:gd name="connsiteY3" fmla="*/ 80607 h 80607"/>
                  <a:gd name="connsiteX4" fmla="*/ 27441 w 84036"/>
                  <a:gd name="connsiteY4" fmla="*/ 80607 h 80607"/>
                  <a:gd name="connsiteX5" fmla="*/ 0 w 84036"/>
                  <a:gd name="connsiteY5" fmla="*/ 0 h 80607"/>
                  <a:gd name="connsiteX6" fmla="*/ 24582 w 84036"/>
                  <a:gd name="connsiteY6" fmla="*/ 0 h 80607"/>
                  <a:gd name="connsiteX7" fmla="*/ 41733 w 84036"/>
                  <a:gd name="connsiteY7" fmla="*/ 56025 h 80607"/>
                  <a:gd name="connsiteX8" fmla="*/ 41733 w 84036"/>
                  <a:gd name="connsiteY8" fmla="*/ 56025 h 80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036" h="80607">
                    <a:moveTo>
                      <a:pt x="41733" y="56025"/>
                    </a:moveTo>
                    <a:lnTo>
                      <a:pt x="60027" y="0"/>
                    </a:lnTo>
                    <a:lnTo>
                      <a:pt x="84037" y="0"/>
                    </a:lnTo>
                    <a:lnTo>
                      <a:pt x="55453" y="80607"/>
                    </a:lnTo>
                    <a:lnTo>
                      <a:pt x="27441" y="80607"/>
                    </a:lnTo>
                    <a:lnTo>
                      <a:pt x="0" y="0"/>
                    </a:lnTo>
                    <a:lnTo>
                      <a:pt x="24582" y="0"/>
                    </a:lnTo>
                    <a:lnTo>
                      <a:pt x="41733" y="56025"/>
                    </a:lnTo>
                    <a:lnTo>
                      <a:pt x="41733" y="56025"/>
                    </a:lnTo>
                    <a:close/>
                  </a:path>
                </a:pathLst>
              </a:custGeom>
              <a:solidFill>
                <a:srgbClr val="231F20"/>
              </a:solidFill>
              <a:ln w="5707" cap="flat">
                <a:noFill/>
                <a:prstDash val="solid"/>
                <a:miter/>
              </a:ln>
            </p:spPr>
            <p:txBody>
              <a:bodyPr rtlCol="0" anchor="ctr"/>
              <a:lstStyle/>
              <a:p>
                <a:endParaRPr lang="en-US"/>
              </a:p>
            </p:txBody>
          </p:sp>
          <p:sp>
            <p:nvSpPr>
              <p:cNvPr id="58" name="Freeform 85">
                <a:extLst>
                  <a:ext uri="{FF2B5EF4-FFF2-40B4-BE49-F238E27FC236}">
                    <a16:creationId xmlns:a16="http://schemas.microsoft.com/office/drawing/2014/main" id="{0E352F09-1F45-C2E6-86A5-5526A923FA88}"/>
                  </a:ext>
                </a:extLst>
              </p:cNvPr>
              <p:cNvSpPr/>
              <p:nvPr/>
            </p:nvSpPr>
            <p:spPr>
              <a:xfrm>
                <a:off x="2173932" y="6460105"/>
                <a:ext cx="73175" cy="84608"/>
              </a:xfrm>
              <a:custGeom>
                <a:avLst/>
                <a:gdLst>
                  <a:gd name="connsiteX0" fmla="*/ 50308 w 73175"/>
                  <a:gd name="connsiteY0" fmla="*/ 29156 h 84608"/>
                  <a:gd name="connsiteX1" fmla="*/ 37159 w 73175"/>
                  <a:gd name="connsiteY1" fmla="*/ 19437 h 84608"/>
                  <a:gd name="connsiteX2" fmla="*/ 13149 w 73175"/>
                  <a:gd name="connsiteY2" fmla="*/ 26869 h 84608"/>
                  <a:gd name="connsiteX3" fmla="*/ 4002 w 73175"/>
                  <a:gd name="connsiteY3" fmla="*/ 9719 h 84608"/>
                  <a:gd name="connsiteX4" fmla="*/ 38303 w 73175"/>
                  <a:gd name="connsiteY4" fmla="*/ 0 h 84608"/>
                  <a:gd name="connsiteX5" fmla="*/ 73175 w 73175"/>
                  <a:gd name="connsiteY5" fmla="*/ 29727 h 84608"/>
                  <a:gd name="connsiteX6" fmla="*/ 73175 w 73175"/>
                  <a:gd name="connsiteY6" fmla="*/ 82322 h 84608"/>
                  <a:gd name="connsiteX7" fmla="*/ 50308 w 73175"/>
                  <a:gd name="connsiteY7" fmla="*/ 82322 h 84608"/>
                  <a:gd name="connsiteX8" fmla="*/ 50308 w 73175"/>
                  <a:gd name="connsiteY8" fmla="*/ 74890 h 84608"/>
                  <a:gd name="connsiteX9" fmla="*/ 28012 w 73175"/>
                  <a:gd name="connsiteY9" fmla="*/ 84609 h 84608"/>
                  <a:gd name="connsiteX10" fmla="*/ 0 w 73175"/>
                  <a:gd name="connsiteY10" fmla="*/ 59455 h 84608"/>
                  <a:gd name="connsiteX11" fmla="*/ 29156 w 73175"/>
                  <a:gd name="connsiteY11" fmla="*/ 34873 h 84608"/>
                  <a:gd name="connsiteX12" fmla="*/ 45163 w 73175"/>
                  <a:gd name="connsiteY12" fmla="*/ 34873 h 84608"/>
                  <a:gd name="connsiteX13" fmla="*/ 50880 w 73175"/>
                  <a:gd name="connsiteY13" fmla="*/ 30299 h 84608"/>
                  <a:gd name="connsiteX14" fmla="*/ 50308 w 73175"/>
                  <a:gd name="connsiteY14" fmla="*/ 29156 h 84608"/>
                  <a:gd name="connsiteX15" fmla="*/ 50308 w 73175"/>
                  <a:gd name="connsiteY15" fmla="*/ 29156 h 84608"/>
                  <a:gd name="connsiteX16" fmla="*/ 50308 w 73175"/>
                  <a:gd name="connsiteY16" fmla="*/ 53738 h 84608"/>
                  <a:gd name="connsiteX17" fmla="*/ 50308 w 73175"/>
                  <a:gd name="connsiteY17" fmla="*/ 48021 h 84608"/>
                  <a:gd name="connsiteX18" fmla="*/ 43448 w 73175"/>
                  <a:gd name="connsiteY18" fmla="*/ 49736 h 84608"/>
                  <a:gd name="connsiteX19" fmla="*/ 34873 w 73175"/>
                  <a:gd name="connsiteY19" fmla="*/ 49736 h 84608"/>
                  <a:gd name="connsiteX20" fmla="*/ 23439 w 73175"/>
                  <a:gd name="connsiteY20" fmla="*/ 58312 h 84608"/>
                  <a:gd name="connsiteX21" fmla="*/ 34873 w 73175"/>
                  <a:gd name="connsiteY21" fmla="*/ 68030 h 84608"/>
                  <a:gd name="connsiteX22" fmla="*/ 50308 w 73175"/>
                  <a:gd name="connsiteY22" fmla="*/ 53738 h 84608"/>
                  <a:gd name="connsiteX23" fmla="*/ 50308 w 73175"/>
                  <a:gd name="connsiteY23" fmla="*/ 53738 h 84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3175" h="84608">
                    <a:moveTo>
                      <a:pt x="50308" y="29156"/>
                    </a:moveTo>
                    <a:cubicBezTo>
                      <a:pt x="50308" y="23439"/>
                      <a:pt x="45734" y="19437"/>
                      <a:pt x="37159" y="19437"/>
                    </a:cubicBezTo>
                    <a:cubicBezTo>
                      <a:pt x="29156" y="19437"/>
                      <a:pt x="18866" y="23439"/>
                      <a:pt x="13149" y="26869"/>
                    </a:cubicBezTo>
                    <a:lnTo>
                      <a:pt x="4002" y="9719"/>
                    </a:lnTo>
                    <a:cubicBezTo>
                      <a:pt x="4002" y="9719"/>
                      <a:pt x="18866" y="0"/>
                      <a:pt x="38303" y="0"/>
                    </a:cubicBezTo>
                    <a:cubicBezTo>
                      <a:pt x="56596" y="0"/>
                      <a:pt x="73175" y="8575"/>
                      <a:pt x="73175" y="29727"/>
                    </a:cubicBezTo>
                    <a:lnTo>
                      <a:pt x="73175" y="82322"/>
                    </a:lnTo>
                    <a:lnTo>
                      <a:pt x="50308" y="82322"/>
                    </a:lnTo>
                    <a:lnTo>
                      <a:pt x="50308" y="74890"/>
                    </a:lnTo>
                    <a:cubicBezTo>
                      <a:pt x="46306" y="81179"/>
                      <a:pt x="37159" y="84609"/>
                      <a:pt x="28012" y="84609"/>
                    </a:cubicBezTo>
                    <a:cubicBezTo>
                      <a:pt x="10862" y="84609"/>
                      <a:pt x="0" y="72604"/>
                      <a:pt x="0" y="59455"/>
                    </a:cubicBezTo>
                    <a:cubicBezTo>
                      <a:pt x="0" y="44020"/>
                      <a:pt x="11434" y="34873"/>
                      <a:pt x="29156" y="34873"/>
                    </a:cubicBezTo>
                    <a:lnTo>
                      <a:pt x="45163" y="34873"/>
                    </a:lnTo>
                    <a:cubicBezTo>
                      <a:pt x="49165" y="34873"/>
                      <a:pt x="50880" y="33158"/>
                      <a:pt x="50880" y="30299"/>
                    </a:cubicBezTo>
                    <a:lnTo>
                      <a:pt x="50308" y="29156"/>
                    </a:lnTo>
                    <a:lnTo>
                      <a:pt x="50308" y="29156"/>
                    </a:lnTo>
                    <a:close/>
                    <a:moveTo>
                      <a:pt x="50308" y="53738"/>
                    </a:moveTo>
                    <a:lnTo>
                      <a:pt x="50308" y="48021"/>
                    </a:lnTo>
                    <a:cubicBezTo>
                      <a:pt x="49165" y="49165"/>
                      <a:pt x="46306" y="49736"/>
                      <a:pt x="43448" y="49736"/>
                    </a:cubicBezTo>
                    <a:lnTo>
                      <a:pt x="34873" y="49736"/>
                    </a:lnTo>
                    <a:cubicBezTo>
                      <a:pt x="27441" y="49736"/>
                      <a:pt x="23439" y="53166"/>
                      <a:pt x="23439" y="58312"/>
                    </a:cubicBezTo>
                    <a:cubicBezTo>
                      <a:pt x="23439" y="63457"/>
                      <a:pt x="28012" y="68030"/>
                      <a:pt x="34873" y="68030"/>
                    </a:cubicBezTo>
                    <a:cubicBezTo>
                      <a:pt x="42876" y="68030"/>
                      <a:pt x="50308" y="63457"/>
                      <a:pt x="50308" y="53738"/>
                    </a:cubicBezTo>
                    <a:lnTo>
                      <a:pt x="50308" y="53738"/>
                    </a:lnTo>
                    <a:close/>
                  </a:path>
                </a:pathLst>
              </a:custGeom>
              <a:solidFill>
                <a:srgbClr val="231F20"/>
              </a:solidFill>
              <a:ln w="5707" cap="flat">
                <a:noFill/>
                <a:prstDash val="solid"/>
                <a:miter/>
              </a:ln>
            </p:spPr>
            <p:txBody>
              <a:bodyPr rtlCol="0" anchor="ctr"/>
              <a:lstStyle/>
              <a:p>
                <a:endParaRPr lang="en-US"/>
              </a:p>
            </p:txBody>
          </p:sp>
          <p:sp>
            <p:nvSpPr>
              <p:cNvPr id="59" name="Freeform 86">
                <a:extLst>
                  <a:ext uri="{FF2B5EF4-FFF2-40B4-BE49-F238E27FC236}">
                    <a16:creationId xmlns:a16="http://schemas.microsoft.com/office/drawing/2014/main" id="{07FD0931-9D26-E810-CB38-88A27495ECDD}"/>
                  </a:ext>
                </a:extLst>
              </p:cNvPr>
              <p:cNvSpPr/>
              <p:nvPr/>
            </p:nvSpPr>
            <p:spPr>
              <a:xfrm>
                <a:off x="2259112" y="6431521"/>
                <a:ext cx="53166" cy="112049"/>
              </a:xfrm>
              <a:custGeom>
                <a:avLst/>
                <a:gdLst>
                  <a:gd name="connsiteX0" fmla="*/ 35444 w 53166"/>
                  <a:gd name="connsiteY0" fmla="*/ 0 h 112049"/>
                  <a:gd name="connsiteX1" fmla="*/ 35444 w 53166"/>
                  <a:gd name="connsiteY1" fmla="*/ 30299 h 112049"/>
                  <a:gd name="connsiteX2" fmla="*/ 52595 w 53166"/>
                  <a:gd name="connsiteY2" fmla="*/ 30299 h 112049"/>
                  <a:gd name="connsiteX3" fmla="*/ 52595 w 53166"/>
                  <a:gd name="connsiteY3" fmla="*/ 49736 h 112049"/>
                  <a:gd name="connsiteX4" fmla="*/ 35444 w 53166"/>
                  <a:gd name="connsiteY4" fmla="*/ 49736 h 112049"/>
                  <a:gd name="connsiteX5" fmla="*/ 35444 w 53166"/>
                  <a:gd name="connsiteY5" fmla="*/ 86324 h 112049"/>
                  <a:gd name="connsiteX6" fmla="*/ 42876 w 53166"/>
                  <a:gd name="connsiteY6" fmla="*/ 92041 h 112049"/>
                  <a:gd name="connsiteX7" fmla="*/ 53166 w 53166"/>
                  <a:gd name="connsiteY7" fmla="*/ 91469 h 112049"/>
                  <a:gd name="connsiteX8" fmla="*/ 53166 w 53166"/>
                  <a:gd name="connsiteY8" fmla="*/ 110906 h 112049"/>
                  <a:gd name="connsiteX9" fmla="*/ 35444 w 53166"/>
                  <a:gd name="connsiteY9" fmla="*/ 112050 h 112049"/>
                  <a:gd name="connsiteX10" fmla="*/ 12577 w 53166"/>
                  <a:gd name="connsiteY10" fmla="*/ 93756 h 112049"/>
                  <a:gd name="connsiteX11" fmla="*/ 12577 w 53166"/>
                  <a:gd name="connsiteY11" fmla="*/ 49736 h 112049"/>
                  <a:gd name="connsiteX12" fmla="*/ 0 w 53166"/>
                  <a:gd name="connsiteY12" fmla="*/ 49736 h 112049"/>
                  <a:gd name="connsiteX13" fmla="*/ 0 w 53166"/>
                  <a:gd name="connsiteY13" fmla="*/ 30299 h 112049"/>
                  <a:gd name="connsiteX14" fmla="*/ 12577 w 53166"/>
                  <a:gd name="connsiteY14" fmla="*/ 30299 h 112049"/>
                  <a:gd name="connsiteX15" fmla="*/ 12577 w 53166"/>
                  <a:gd name="connsiteY15" fmla="*/ 0 h 112049"/>
                  <a:gd name="connsiteX16" fmla="*/ 35444 w 53166"/>
                  <a:gd name="connsiteY16" fmla="*/ 0 h 112049"/>
                  <a:gd name="connsiteX17" fmla="*/ 35444 w 53166"/>
                  <a:gd name="connsiteY17" fmla="*/ 0 h 112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3166" h="112049">
                    <a:moveTo>
                      <a:pt x="35444" y="0"/>
                    </a:moveTo>
                    <a:lnTo>
                      <a:pt x="35444" y="30299"/>
                    </a:lnTo>
                    <a:lnTo>
                      <a:pt x="52595" y="30299"/>
                    </a:lnTo>
                    <a:lnTo>
                      <a:pt x="52595" y="49736"/>
                    </a:lnTo>
                    <a:lnTo>
                      <a:pt x="35444" y="49736"/>
                    </a:lnTo>
                    <a:lnTo>
                      <a:pt x="35444" y="86324"/>
                    </a:lnTo>
                    <a:cubicBezTo>
                      <a:pt x="35444" y="91469"/>
                      <a:pt x="39446" y="92041"/>
                      <a:pt x="42876" y="92041"/>
                    </a:cubicBezTo>
                    <a:cubicBezTo>
                      <a:pt x="48593" y="92041"/>
                      <a:pt x="53166" y="91469"/>
                      <a:pt x="53166" y="91469"/>
                    </a:cubicBezTo>
                    <a:lnTo>
                      <a:pt x="53166" y="110906"/>
                    </a:lnTo>
                    <a:cubicBezTo>
                      <a:pt x="53166" y="110906"/>
                      <a:pt x="42305" y="112050"/>
                      <a:pt x="35444" y="112050"/>
                    </a:cubicBezTo>
                    <a:cubicBezTo>
                      <a:pt x="24011" y="112050"/>
                      <a:pt x="12577" y="110334"/>
                      <a:pt x="12577" y="93756"/>
                    </a:cubicBezTo>
                    <a:lnTo>
                      <a:pt x="12577" y="49736"/>
                    </a:lnTo>
                    <a:lnTo>
                      <a:pt x="0" y="49736"/>
                    </a:lnTo>
                    <a:lnTo>
                      <a:pt x="0" y="30299"/>
                    </a:lnTo>
                    <a:lnTo>
                      <a:pt x="12577" y="30299"/>
                    </a:lnTo>
                    <a:lnTo>
                      <a:pt x="12577" y="0"/>
                    </a:lnTo>
                    <a:lnTo>
                      <a:pt x="35444" y="0"/>
                    </a:lnTo>
                    <a:lnTo>
                      <a:pt x="35444" y="0"/>
                    </a:lnTo>
                    <a:close/>
                  </a:path>
                </a:pathLst>
              </a:custGeom>
              <a:solidFill>
                <a:srgbClr val="231F20"/>
              </a:solidFill>
              <a:ln w="5707" cap="flat">
                <a:noFill/>
                <a:prstDash val="solid"/>
                <a:miter/>
              </a:ln>
            </p:spPr>
            <p:txBody>
              <a:bodyPr rtlCol="0" anchor="ctr"/>
              <a:lstStyle/>
              <a:p>
                <a:endParaRPr lang="en-US"/>
              </a:p>
            </p:txBody>
          </p:sp>
          <p:sp>
            <p:nvSpPr>
              <p:cNvPr id="60" name="Freeform 87">
                <a:extLst>
                  <a:ext uri="{FF2B5EF4-FFF2-40B4-BE49-F238E27FC236}">
                    <a16:creationId xmlns:a16="http://schemas.microsoft.com/office/drawing/2014/main" id="{2EB01387-39E2-3CE3-8961-BD4BECE72DD5}"/>
                  </a:ext>
                </a:extLst>
              </p:cNvPr>
              <p:cNvSpPr/>
              <p:nvPr/>
            </p:nvSpPr>
            <p:spPr>
              <a:xfrm>
                <a:off x="2321997" y="6459534"/>
                <a:ext cx="84608" cy="84608"/>
              </a:xfrm>
              <a:custGeom>
                <a:avLst/>
                <a:gdLst>
                  <a:gd name="connsiteX0" fmla="*/ 84609 w 84608"/>
                  <a:gd name="connsiteY0" fmla="*/ 49165 h 84608"/>
                  <a:gd name="connsiteX1" fmla="*/ 24582 w 84608"/>
                  <a:gd name="connsiteY1" fmla="*/ 49165 h 84608"/>
                  <a:gd name="connsiteX2" fmla="*/ 42876 w 84608"/>
                  <a:gd name="connsiteY2" fmla="*/ 65172 h 84608"/>
                  <a:gd name="connsiteX3" fmla="*/ 58883 w 84608"/>
                  <a:gd name="connsiteY3" fmla="*/ 57168 h 84608"/>
                  <a:gd name="connsiteX4" fmla="*/ 82322 w 84608"/>
                  <a:gd name="connsiteY4" fmla="*/ 59455 h 84608"/>
                  <a:gd name="connsiteX5" fmla="*/ 42305 w 84608"/>
                  <a:gd name="connsiteY5" fmla="*/ 84609 h 84608"/>
                  <a:gd name="connsiteX6" fmla="*/ 0 w 84608"/>
                  <a:gd name="connsiteY6" fmla="*/ 42304 h 84608"/>
                  <a:gd name="connsiteX7" fmla="*/ 41733 w 84608"/>
                  <a:gd name="connsiteY7" fmla="*/ 0 h 84608"/>
                  <a:gd name="connsiteX8" fmla="*/ 84037 w 84608"/>
                  <a:gd name="connsiteY8" fmla="*/ 48021 h 84608"/>
                  <a:gd name="connsiteX9" fmla="*/ 84609 w 84608"/>
                  <a:gd name="connsiteY9" fmla="*/ 49165 h 84608"/>
                  <a:gd name="connsiteX10" fmla="*/ 84609 w 84608"/>
                  <a:gd name="connsiteY10" fmla="*/ 49165 h 84608"/>
                  <a:gd name="connsiteX11" fmla="*/ 24582 w 84608"/>
                  <a:gd name="connsiteY11" fmla="*/ 34301 h 84608"/>
                  <a:gd name="connsiteX12" fmla="*/ 60598 w 84608"/>
                  <a:gd name="connsiteY12" fmla="*/ 34301 h 84608"/>
                  <a:gd name="connsiteX13" fmla="*/ 42876 w 84608"/>
                  <a:gd name="connsiteY13" fmla="*/ 19437 h 84608"/>
                  <a:gd name="connsiteX14" fmla="*/ 24582 w 84608"/>
                  <a:gd name="connsiteY14" fmla="*/ 34301 h 84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4608" h="84608">
                    <a:moveTo>
                      <a:pt x="84609" y="49165"/>
                    </a:moveTo>
                    <a:lnTo>
                      <a:pt x="24582" y="49165"/>
                    </a:lnTo>
                    <a:cubicBezTo>
                      <a:pt x="25726" y="58311"/>
                      <a:pt x="32586" y="65172"/>
                      <a:pt x="42876" y="65172"/>
                    </a:cubicBezTo>
                    <a:cubicBezTo>
                      <a:pt x="49736" y="65172"/>
                      <a:pt x="56025" y="62313"/>
                      <a:pt x="58883" y="57168"/>
                    </a:cubicBezTo>
                    <a:lnTo>
                      <a:pt x="82322" y="59455"/>
                    </a:lnTo>
                    <a:cubicBezTo>
                      <a:pt x="74890" y="76605"/>
                      <a:pt x="60027" y="84609"/>
                      <a:pt x="42305" y="84609"/>
                    </a:cubicBezTo>
                    <a:cubicBezTo>
                      <a:pt x="18294" y="84609"/>
                      <a:pt x="0" y="66887"/>
                      <a:pt x="0" y="42304"/>
                    </a:cubicBezTo>
                    <a:cubicBezTo>
                      <a:pt x="0" y="17722"/>
                      <a:pt x="17722" y="0"/>
                      <a:pt x="41733" y="0"/>
                    </a:cubicBezTo>
                    <a:cubicBezTo>
                      <a:pt x="64028" y="0"/>
                      <a:pt x="84037" y="14292"/>
                      <a:pt x="84037" y="48021"/>
                    </a:cubicBezTo>
                    <a:lnTo>
                      <a:pt x="84609" y="49165"/>
                    </a:lnTo>
                    <a:lnTo>
                      <a:pt x="84609" y="49165"/>
                    </a:lnTo>
                    <a:close/>
                    <a:moveTo>
                      <a:pt x="24582" y="34301"/>
                    </a:moveTo>
                    <a:lnTo>
                      <a:pt x="60598" y="34301"/>
                    </a:lnTo>
                    <a:cubicBezTo>
                      <a:pt x="59455" y="26297"/>
                      <a:pt x="52595" y="19437"/>
                      <a:pt x="42876" y="19437"/>
                    </a:cubicBezTo>
                    <a:cubicBezTo>
                      <a:pt x="33158" y="19437"/>
                      <a:pt x="26297" y="25726"/>
                      <a:pt x="24582" y="34301"/>
                    </a:cubicBezTo>
                    <a:close/>
                  </a:path>
                </a:pathLst>
              </a:custGeom>
              <a:solidFill>
                <a:srgbClr val="231F20"/>
              </a:solidFill>
              <a:ln w="5707" cap="flat">
                <a:noFill/>
                <a:prstDash val="solid"/>
                <a:miter/>
              </a:ln>
            </p:spPr>
            <p:txBody>
              <a:bodyPr rtlCol="0" anchor="ctr"/>
              <a:lstStyle/>
              <a:p>
                <a:endParaRPr lang="en-US"/>
              </a:p>
            </p:txBody>
          </p:sp>
        </p:grpSp>
        <p:grpSp>
          <p:nvGrpSpPr>
            <p:cNvPr id="5" name="Graphic 6">
              <a:extLst>
                <a:ext uri="{FF2B5EF4-FFF2-40B4-BE49-F238E27FC236}">
                  <a16:creationId xmlns:a16="http://schemas.microsoft.com/office/drawing/2014/main" id="{C47EB938-13C3-D756-689C-F52E0D3BEAE5}"/>
                </a:ext>
              </a:extLst>
            </p:cNvPr>
            <p:cNvGrpSpPr/>
            <p:nvPr/>
          </p:nvGrpSpPr>
          <p:grpSpPr>
            <a:xfrm>
              <a:off x="554931" y="5926155"/>
              <a:ext cx="925551" cy="295613"/>
              <a:chOff x="554931" y="5926155"/>
              <a:chExt cx="925551" cy="295613"/>
            </a:xfrm>
            <a:solidFill>
              <a:srgbClr val="000000"/>
            </a:solidFill>
          </p:grpSpPr>
          <p:sp>
            <p:nvSpPr>
              <p:cNvPr id="36" name="Freeform 63">
                <a:extLst>
                  <a:ext uri="{FF2B5EF4-FFF2-40B4-BE49-F238E27FC236}">
                    <a16:creationId xmlns:a16="http://schemas.microsoft.com/office/drawing/2014/main" id="{477DA1D0-576B-A753-794D-34A1103EB0DD}"/>
                  </a:ext>
                </a:extLst>
              </p:cNvPr>
              <p:cNvSpPr/>
              <p:nvPr/>
            </p:nvSpPr>
            <p:spPr>
              <a:xfrm>
                <a:off x="1450184" y="6186260"/>
                <a:ext cx="30299" cy="32035"/>
              </a:xfrm>
              <a:custGeom>
                <a:avLst/>
                <a:gdLst>
                  <a:gd name="connsiteX0" fmla="*/ 0 w 30299"/>
                  <a:gd name="connsiteY0" fmla="*/ 16018 h 32035"/>
                  <a:gd name="connsiteX1" fmla="*/ 4573 w 30299"/>
                  <a:gd name="connsiteY1" fmla="*/ 4584 h 32035"/>
                  <a:gd name="connsiteX2" fmla="*/ 25154 w 30299"/>
                  <a:gd name="connsiteY2" fmla="*/ 4012 h 32035"/>
                  <a:gd name="connsiteX3" fmla="*/ 25154 w 30299"/>
                  <a:gd name="connsiteY3" fmla="*/ 4012 h 32035"/>
                  <a:gd name="connsiteX4" fmla="*/ 25726 w 30299"/>
                  <a:gd name="connsiteY4" fmla="*/ 4584 h 32035"/>
                  <a:gd name="connsiteX5" fmla="*/ 30299 w 30299"/>
                  <a:gd name="connsiteY5" fmla="*/ 16018 h 32035"/>
                  <a:gd name="connsiteX6" fmla="*/ 25726 w 30299"/>
                  <a:gd name="connsiteY6" fmla="*/ 27451 h 32035"/>
                  <a:gd name="connsiteX7" fmla="*/ 5145 w 30299"/>
                  <a:gd name="connsiteY7" fmla="*/ 28023 h 32035"/>
                  <a:gd name="connsiteX8" fmla="*/ 5145 w 30299"/>
                  <a:gd name="connsiteY8" fmla="*/ 28023 h 32035"/>
                  <a:gd name="connsiteX9" fmla="*/ 4573 w 30299"/>
                  <a:gd name="connsiteY9" fmla="*/ 27451 h 32035"/>
                  <a:gd name="connsiteX10" fmla="*/ 0 w 30299"/>
                  <a:gd name="connsiteY10" fmla="*/ 16018 h 32035"/>
                  <a:gd name="connsiteX11" fmla="*/ 2287 w 30299"/>
                  <a:gd name="connsiteY11" fmla="*/ 16018 h 32035"/>
                  <a:gd name="connsiteX12" fmla="*/ 5717 w 30299"/>
                  <a:gd name="connsiteY12" fmla="*/ 25736 h 32035"/>
                  <a:gd name="connsiteX13" fmla="*/ 22867 w 30299"/>
                  <a:gd name="connsiteY13" fmla="*/ 26308 h 32035"/>
                  <a:gd name="connsiteX14" fmla="*/ 23439 w 30299"/>
                  <a:gd name="connsiteY14" fmla="*/ 25736 h 32035"/>
                  <a:gd name="connsiteX15" fmla="*/ 23439 w 30299"/>
                  <a:gd name="connsiteY15" fmla="*/ 6871 h 32035"/>
                  <a:gd name="connsiteX16" fmla="*/ 6288 w 30299"/>
                  <a:gd name="connsiteY16" fmla="*/ 6299 h 32035"/>
                  <a:gd name="connsiteX17" fmla="*/ 6288 w 30299"/>
                  <a:gd name="connsiteY17" fmla="*/ 6299 h 32035"/>
                  <a:gd name="connsiteX18" fmla="*/ 5717 w 30299"/>
                  <a:gd name="connsiteY18" fmla="*/ 6871 h 32035"/>
                  <a:gd name="connsiteX19" fmla="*/ 2287 w 30299"/>
                  <a:gd name="connsiteY19" fmla="*/ 16018 h 32035"/>
                  <a:gd name="connsiteX20" fmla="*/ 2287 w 30299"/>
                  <a:gd name="connsiteY20" fmla="*/ 16018 h 32035"/>
                  <a:gd name="connsiteX21" fmla="*/ 2287 w 30299"/>
                  <a:gd name="connsiteY21" fmla="*/ 16018 h 32035"/>
                  <a:gd name="connsiteX22" fmla="*/ 12005 w 30299"/>
                  <a:gd name="connsiteY22" fmla="*/ 17733 h 32035"/>
                  <a:gd name="connsiteX23" fmla="*/ 12005 w 30299"/>
                  <a:gd name="connsiteY23" fmla="*/ 25165 h 32035"/>
                  <a:gd name="connsiteX24" fmla="*/ 8575 w 30299"/>
                  <a:gd name="connsiteY24" fmla="*/ 25165 h 32035"/>
                  <a:gd name="connsiteX25" fmla="*/ 8575 w 30299"/>
                  <a:gd name="connsiteY25" fmla="*/ 6871 h 32035"/>
                  <a:gd name="connsiteX26" fmla="*/ 14292 w 30299"/>
                  <a:gd name="connsiteY26" fmla="*/ 6871 h 32035"/>
                  <a:gd name="connsiteX27" fmla="*/ 19437 w 30299"/>
                  <a:gd name="connsiteY27" fmla="*/ 8014 h 32035"/>
                  <a:gd name="connsiteX28" fmla="*/ 21152 w 30299"/>
                  <a:gd name="connsiteY28" fmla="*/ 12016 h 32035"/>
                  <a:gd name="connsiteX29" fmla="*/ 20580 w 30299"/>
                  <a:gd name="connsiteY29" fmla="*/ 14303 h 32035"/>
                  <a:gd name="connsiteX30" fmla="*/ 18294 w 30299"/>
                  <a:gd name="connsiteY30" fmla="*/ 16018 h 32035"/>
                  <a:gd name="connsiteX31" fmla="*/ 20580 w 30299"/>
                  <a:gd name="connsiteY31" fmla="*/ 17733 h 32035"/>
                  <a:gd name="connsiteX32" fmla="*/ 21152 w 30299"/>
                  <a:gd name="connsiteY32" fmla="*/ 20591 h 32035"/>
                  <a:gd name="connsiteX33" fmla="*/ 21152 w 30299"/>
                  <a:gd name="connsiteY33" fmla="*/ 21735 h 32035"/>
                  <a:gd name="connsiteX34" fmla="*/ 21152 w 30299"/>
                  <a:gd name="connsiteY34" fmla="*/ 23450 h 32035"/>
                  <a:gd name="connsiteX35" fmla="*/ 21724 w 30299"/>
                  <a:gd name="connsiteY35" fmla="*/ 24593 h 32035"/>
                  <a:gd name="connsiteX36" fmla="*/ 21724 w 30299"/>
                  <a:gd name="connsiteY36" fmla="*/ 25165 h 32035"/>
                  <a:gd name="connsiteX37" fmla="*/ 18294 w 30299"/>
                  <a:gd name="connsiteY37" fmla="*/ 25165 h 32035"/>
                  <a:gd name="connsiteX38" fmla="*/ 18294 w 30299"/>
                  <a:gd name="connsiteY38" fmla="*/ 24021 h 32035"/>
                  <a:gd name="connsiteX39" fmla="*/ 18294 w 30299"/>
                  <a:gd name="connsiteY39" fmla="*/ 21163 h 32035"/>
                  <a:gd name="connsiteX40" fmla="*/ 17722 w 30299"/>
                  <a:gd name="connsiteY40" fmla="*/ 18876 h 32035"/>
                  <a:gd name="connsiteX41" fmla="*/ 15435 w 30299"/>
                  <a:gd name="connsiteY41" fmla="*/ 18304 h 32035"/>
                  <a:gd name="connsiteX42" fmla="*/ 12005 w 30299"/>
                  <a:gd name="connsiteY42" fmla="*/ 17733 h 32035"/>
                  <a:gd name="connsiteX43" fmla="*/ 12005 w 30299"/>
                  <a:gd name="connsiteY43" fmla="*/ 17733 h 32035"/>
                  <a:gd name="connsiteX44" fmla="*/ 12005 w 30299"/>
                  <a:gd name="connsiteY44" fmla="*/ 14874 h 32035"/>
                  <a:gd name="connsiteX45" fmla="*/ 15435 w 30299"/>
                  <a:gd name="connsiteY45" fmla="*/ 14874 h 32035"/>
                  <a:gd name="connsiteX46" fmla="*/ 17722 w 30299"/>
                  <a:gd name="connsiteY46" fmla="*/ 14303 h 32035"/>
                  <a:gd name="connsiteX47" fmla="*/ 18865 w 30299"/>
                  <a:gd name="connsiteY47" fmla="*/ 12588 h 32035"/>
                  <a:gd name="connsiteX48" fmla="*/ 18294 w 30299"/>
                  <a:gd name="connsiteY48" fmla="*/ 10301 h 32035"/>
                  <a:gd name="connsiteX49" fmla="*/ 15435 w 30299"/>
                  <a:gd name="connsiteY49" fmla="*/ 9729 h 32035"/>
                  <a:gd name="connsiteX50" fmla="*/ 12577 w 30299"/>
                  <a:gd name="connsiteY50" fmla="*/ 9729 h 32035"/>
                  <a:gd name="connsiteX51" fmla="*/ 12005 w 30299"/>
                  <a:gd name="connsiteY51" fmla="*/ 14874 h 32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0299" h="32035">
                    <a:moveTo>
                      <a:pt x="0" y="16018"/>
                    </a:moveTo>
                    <a:cubicBezTo>
                      <a:pt x="0" y="12016"/>
                      <a:pt x="1715" y="8014"/>
                      <a:pt x="4573" y="4584"/>
                    </a:cubicBezTo>
                    <a:cubicBezTo>
                      <a:pt x="10290" y="-1133"/>
                      <a:pt x="19437" y="-1704"/>
                      <a:pt x="25154" y="4012"/>
                    </a:cubicBezTo>
                    <a:lnTo>
                      <a:pt x="25154" y="4012"/>
                    </a:lnTo>
                    <a:lnTo>
                      <a:pt x="25726" y="4584"/>
                    </a:lnTo>
                    <a:cubicBezTo>
                      <a:pt x="28584" y="7443"/>
                      <a:pt x="30299" y="11444"/>
                      <a:pt x="30299" y="16018"/>
                    </a:cubicBezTo>
                    <a:cubicBezTo>
                      <a:pt x="30299" y="20020"/>
                      <a:pt x="28584" y="24593"/>
                      <a:pt x="25726" y="27451"/>
                    </a:cubicBezTo>
                    <a:cubicBezTo>
                      <a:pt x="20009" y="33168"/>
                      <a:pt x="10862" y="33740"/>
                      <a:pt x="5145" y="28023"/>
                    </a:cubicBezTo>
                    <a:lnTo>
                      <a:pt x="5145" y="28023"/>
                    </a:lnTo>
                    <a:lnTo>
                      <a:pt x="4573" y="27451"/>
                    </a:lnTo>
                    <a:cubicBezTo>
                      <a:pt x="1143" y="24593"/>
                      <a:pt x="0" y="20591"/>
                      <a:pt x="0" y="16018"/>
                    </a:cubicBezTo>
                    <a:close/>
                    <a:moveTo>
                      <a:pt x="2287" y="16018"/>
                    </a:moveTo>
                    <a:cubicBezTo>
                      <a:pt x="2287" y="19448"/>
                      <a:pt x="3430" y="22878"/>
                      <a:pt x="5717" y="25736"/>
                    </a:cubicBezTo>
                    <a:cubicBezTo>
                      <a:pt x="10290" y="30310"/>
                      <a:pt x="17722" y="30881"/>
                      <a:pt x="22867" y="26308"/>
                    </a:cubicBezTo>
                    <a:lnTo>
                      <a:pt x="23439" y="25736"/>
                    </a:lnTo>
                    <a:cubicBezTo>
                      <a:pt x="28584" y="20591"/>
                      <a:pt x="28584" y="12016"/>
                      <a:pt x="23439" y="6871"/>
                    </a:cubicBezTo>
                    <a:cubicBezTo>
                      <a:pt x="18865" y="1726"/>
                      <a:pt x="11434" y="1726"/>
                      <a:pt x="6288" y="6299"/>
                    </a:cubicBezTo>
                    <a:lnTo>
                      <a:pt x="6288" y="6299"/>
                    </a:lnTo>
                    <a:lnTo>
                      <a:pt x="5717" y="6871"/>
                    </a:lnTo>
                    <a:cubicBezTo>
                      <a:pt x="3430" y="9158"/>
                      <a:pt x="2287" y="12588"/>
                      <a:pt x="2287" y="16018"/>
                    </a:cubicBezTo>
                    <a:lnTo>
                      <a:pt x="2287" y="16018"/>
                    </a:lnTo>
                    <a:lnTo>
                      <a:pt x="2287" y="16018"/>
                    </a:lnTo>
                    <a:close/>
                    <a:moveTo>
                      <a:pt x="12005" y="17733"/>
                    </a:moveTo>
                    <a:lnTo>
                      <a:pt x="12005" y="25165"/>
                    </a:lnTo>
                    <a:lnTo>
                      <a:pt x="8575" y="25165"/>
                    </a:lnTo>
                    <a:lnTo>
                      <a:pt x="8575" y="6871"/>
                    </a:lnTo>
                    <a:lnTo>
                      <a:pt x="14292" y="6871"/>
                    </a:lnTo>
                    <a:cubicBezTo>
                      <a:pt x="16007" y="6871"/>
                      <a:pt x="17722" y="7443"/>
                      <a:pt x="19437" y="8014"/>
                    </a:cubicBezTo>
                    <a:cubicBezTo>
                      <a:pt x="20580" y="9158"/>
                      <a:pt x="21152" y="10301"/>
                      <a:pt x="21152" y="12016"/>
                    </a:cubicBezTo>
                    <a:cubicBezTo>
                      <a:pt x="21152" y="12588"/>
                      <a:pt x="21152" y="13731"/>
                      <a:pt x="20580" y="14303"/>
                    </a:cubicBezTo>
                    <a:cubicBezTo>
                      <a:pt x="20009" y="14874"/>
                      <a:pt x="19437" y="15446"/>
                      <a:pt x="18294" y="16018"/>
                    </a:cubicBezTo>
                    <a:cubicBezTo>
                      <a:pt x="18865" y="16589"/>
                      <a:pt x="20009" y="17161"/>
                      <a:pt x="20580" y="17733"/>
                    </a:cubicBezTo>
                    <a:cubicBezTo>
                      <a:pt x="21152" y="18876"/>
                      <a:pt x="21152" y="19448"/>
                      <a:pt x="21152" y="20591"/>
                    </a:cubicBezTo>
                    <a:lnTo>
                      <a:pt x="21152" y="21735"/>
                    </a:lnTo>
                    <a:cubicBezTo>
                      <a:pt x="21152" y="22306"/>
                      <a:pt x="21152" y="22878"/>
                      <a:pt x="21152" y="23450"/>
                    </a:cubicBezTo>
                    <a:cubicBezTo>
                      <a:pt x="21152" y="24021"/>
                      <a:pt x="21152" y="24021"/>
                      <a:pt x="21724" y="24593"/>
                    </a:cubicBezTo>
                    <a:lnTo>
                      <a:pt x="21724" y="25165"/>
                    </a:lnTo>
                    <a:lnTo>
                      <a:pt x="18294" y="25165"/>
                    </a:lnTo>
                    <a:cubicBezTo>
                      <a:pt x="18294" y="24593"/>
                      <a:pt x="18294" y="24021"/>
                      <a:pt x="18294" y="24021"/>
                    </a:cubicBezTo>
                    <a:lnTo>
                      <a:pt x="18294" y="21163"/>
                    </a:lnTo>
                    <a:cubicBezTo>
                      <a:pt x="18294" y="20020"/>
                      <a:pt x="18294" y="19448"/>
                      <a:pt x="17722" y="18876"/>
                    </a:cubicBezTo>
                    <a:cubicBezTo>
                      <a:pt x="17150" y="18304"/>
                      <a:pt x="16007" y="18304"/>
                      <a:pt x="15435" y="18304"/>
                    </a:cubicBezTo>
                    <a:lnTo>
                      <a:pt x="12005" y="17733"/>
                    </a:lnTo>
                    <a:lnTo>
                      <a:pt x="12005" y="17733"/>
                    </a:lnTo>
                    <a:close/>
                    <a:moveTo>
                      <a:pt x="12005" y="14874"/>
                    </a:moveTo>
                    <a:lnTo>
                      <a:pt x="15435" y="14874"/>
                    </a:lnTo>
                    <a:cubicBezTo>
                      <a:pt x="16007" y="14874"/>
                      <a:pt x="17150" y="14874"/>
                      <a:pt x="17722" y="14303"/>
                    </a:cubicBezTo>
                    <a:cubicBezTo>
                      <a:pt x="18294" y="13731"/>
                      <a:pt x="18865" y="13159"/>
                      <a:pt x="18865" y="12588"/>
                    </a:cubicBezTo>
                    <a:cubicBezTo>
                      <a:pt x="18865" y="12016"/>
                      <a:pt x="18865" y="10873"/>
                      <a:pt x="18294" y="10301"/>
                    </a:cubicBezTo>
                    <a:cubicBezTo>
                      <a:pt x="17150" y="9729"/>
                      <a:pt x="16579" y="9729"/>
                      <a:pt x="15435" y="9729"/>
                    </a:cubicBezTo>
                    <a:lnTo>
                      <a:pt x="12577" y="9729"/>
                    </a:lnTo>
                    <a:lnTo>
                      <a:pt x="12005" y="14874"/>
                    </a:lnTo>
                    <a:close/>
                  </a:path>
                </a:pathLst>
              </a:custGeom>
              <a:solidFill>
                <a:srgbClr val="000000"/>
              </a:solidFill>
              <a:ln w="5707" cap="flat">
                <a:noFill/>
                <a:prstDash val="solid"/>
                <a:miter/>
              </a:ln>
            </p:spPr>
            <p:txBody>
              <a:bodyPr rtlCol="0" anchor="ctr"/>
              <a:lstStyle/>
              <a:p>
                <a:endParaRPr lang="en-US"/>
              </a:p>
            </p:txBody>
          </p:sp>
          <p:sp>
            <p:nvSpPr>
              <p:cNvPr id="37" name="Freeform 64">
                <a:extLst>
                  <a:ext uri="{FF2B5EF4-FFF2-40B4-BE49-F238E27FC236}">
                    <a16:creationId xmlns:a16="http://schemas.microsoft.com/office/drawing/2014/main" id="{8E7EC177-1B74-2909-1165-63F1DC423824}"/>
                  </a:ext>
                </a:extLst>
              </p:cNvPr>
              <p:cNvSpPr/>
              <p:nvPr/>
            </p:nvSpPr>
            <p:spPr>
              <a:xfrm>
                <a:off x="975117" y="5926155"/>
                <a:ext cx="350440" cy="120624"/>
              </a:xfrm>
              <a:custGeom>
                <a:avLst/>
                <a:gdLst>
                  <a:gd name="connsiteX0" fmla="*/ 345295 w 350440"/>
                  <a:gd name="connsiteY0" fmla="*/ 86324 h 120624"/>
                  <a:gd name="connsiteX1" fmla="*/ 174363 w 350440"/>
                  <a:gd name="connsiteY1" fmla="*/ 0 h 120624"/>
                  <a:gd name="connsiteX2" fmla="*/ 5145 w 350440"/>
                  <a:gd name="connsiteY2" fmla="*/ 86324 h 120624"/>
                  <a:gd name="connsiteX3" fmla="*/ 0 w 350440"/>
                  <a:gd name="connsiteY3" fmla="*/ 99473 h 120624"/>
                  <a:gd name="connsiteX4" fmla="*/ 4573 w 350440"/>
                  <a:gd name="connsiteY4" fmla="*/ 112621 h 120624"/>
                  <a:gd name="connsiteX5" fmla="*/ 20009 w 350440"/>
                  <a:gd name="connsiteY5" fmla="*/ 120625 h 120624"/>
                  <a:gd name="connsiteX6" fmla="*/ 38874 w 350440"/>
                  <a:gd name="connsiteY6" fmla="*/ 110334 h 120624"/>
                  <a:gd name="connsiteX7" fmla="*/ 174363 w 350440"/>
                  <a:gd name="connsiteY7" fmla="*/ 8575 h 120624"/>
                  <a:gd name="connsiteX8" fmla="*/ 312138 w 350440"/>
                  <a:gd name="connsiteY8" fmla="*/ 111478 h 120624"/>
                  <a:gd name="connsiteX9" fmla="*/ 332718 w 350440"/>
                  <a:gd name="connsiteY9" fmla="*/ 120053 h 120624"/>
                  <a:gd name="connsiteX10" fmla="*/ 350440 w 350440"/>
                  <a:gd name="connsiteY10" fmla="*/ 99473 h 120624"/>
                  <a:gd name="connsiteX11" fmla="*/ 345295 w 350440"/>
                  <a:gd name="connsiteY11" fmla="*/ 86324 h 120624"/>
                  <a:gd name="connsiteX12" fmla="*/ 345295 w 350440"/>
                  <a:gd name="connsiteY12" fmla="*/ 86324 h 120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50440" h="120624">
                    <a:moveTo>
                      <a:pt x="345295" y="86324"/>
                    </a:moveTo>
                    <a:cubicBezTo>
                      <a:pt x="310423" y="25726"/>
                      <a:pt x="240106" y="0"/>
                      <a:pt x="174363" y="0"/>
                    </a:cubicBezTo>
                    <a:cubicBezTo>
                      <a:pt x="108619" y="0"/>
                      <a:pt x="38874" y="25726"/>
                      <a:pt x="5145" y="86324"/>
                    </a:cubicBezTo>
                    <a:cubicBezTo>
                      <a:pt x="2287" y="90326"/>
                      <a:pt x="572" y="94899"/>
                      <a:pt x="0" y="99473"/>
                    </a:cubicBezTo>
                    <a:cubicBezTo>
                      <a:pt x="0" y="104046"/>
                      <a:pt x="1715" y="109191"/>
                      <a:pt x="4573" y="112621"/>
                    </a:cubicBezTo>
                    <a:cubicBezTo>
                      <a:pt x="8575" y="117195"/>
                      <a:pt x="14292" y="120053"/>
                      <a:pt x="20009" y="120625"/>
                    </a:cubicBezTo>
                    <a:cubicBezTo>
                      <a:pt x="27441" y="120625"/>
                      <a:pt x="34873" y="116623"/>
                      <a:pt x="38874" y="110334"/>
                    </a:cubicBezTo>
                    <a:cubicBezTo>
                      <a:pt x="72032" y="50308"/>
                      <a:pt x="110334" y="8575"/>
                      <a:pt x="174363" y="8575"/>
                    </a:cubicBezTo>
                    <a:cubicBezTo>
                      <a:pt x="238391" y="8575"/>
                      <a:pt x="278980" y="52595"/>
                      <a:pt x="312138" y="111478"/>
                    </a:cubicBezTo>
                    <a:cubicBezTo>
                      <a:pt x="316711" y="117766"/>
                      <a:pt x="324715" y="121196"/>
                      <a:pt x="332718" y="120053"/>
                    </a:cubicBezTo>
                    <a:cubicBezTo>
                      <a:pt x="344724" y="119481"/>
                      <a:pt x="350440" y="106333"/>
                      <a:pt x="350440" y="99473"/>
                    </a:cubicBezTo>
                    <a:cubicBezTo>
                      <a:pt x="349297" y="94899"/>
                      <a:pt x="347582" y="90326"/>
                      <a:pt x="345295" y="86324"/>
                    </a:cubicBezTo>
                    <a:lnTo>
                      <a:pt x="345295" y="86324"/>
                    </a:lnTo>
                    <a:close/>
                  </a:path>
                </a:pathLst>
              </a:custGeom>
              <a:solidFill>
                <a:srgbClr val="000000"/>
              </a:solidFill>
              <a:ln w="5707" cap="flat">
                <a:noFill/>
                <a:prstDash val="solid"/>
                <a:miter/>
              </a:ln>
            </p:spPr>
            <p:txBody>
              <a:bodyPr rtlCol="0" anchor="ctr"/>
              <a:lstStyle/>
              <a:p>
                <a:endParaRPr lang="en-US"/>
              </a:p>
            </p:txBody>
          </p:sp>
          <p:sp>
            <p:nvSpPr>
              <p:cNvPr id="38" name="Freeform 65">
                <a:extLst>
                  <a:ext uri="{FF2B5EF4-FFF2-40B4-BE49-F238E27FC236}">
                    <a16:creationId xmlns:a16="http://schemas.microsoft.com/office/drawing/2014/main" id="{9B19B1FF-641F-5A2B-C2F5-DBE19DA742B7}"/>
                  </a:ext>
                </a:extLst>
              </p:cNvPr>
              <p:cNvSpPr/>
              <p:nvPr/>
            </p:nvSpPr>
            <p:spPr>
              <a:xfrm>
                <a:off x="554931" y="6031916"/>
                <a:ext cx="110334" cy="187511"/>
              </a:xfrm>
              <a:custGeom>
                <a:avLst/>
                <a:gdLst>
                  <a:gd name="connsiteX0" fmla="*/ 34873 w 110334"/>
                  <a:gd name="connsiteY0" fmla="*/ 48021 h 187511"/>
                  <a:gd name="connsiteX1" fmla="*/ 58883 w 110334"/>
                  <a:gd name="connsiteY1" fmla="*/ 22867 h 187511"/>
                  <a:gd name="connsiteX2" fmla="*/ 110334 w 110334"/>
                  <a:gd name="connsiteY2" fmla="*/ 22867 h 187511"/>
                  <a:gd name="connsiteX3" fmla="*/ 110334 w 110334"/>
                  <a:gd name="connsiteY3" fmla="*/ 0 h 187511"/>
                  <a:gd name="connsiteX4" fmla="*/ 42876 w 110334"/>
                  <a:gd name="connsiteY4" fmla="*/ 0 h 187511"/>
                  <a:gd name="connsiteX5" fmla="*/ 0 w 110334"/>
                  <a:gd name="connsiteY5" fmla="*/ 51451 h 187511"/>
                  <a:gd name="connsiteX6" fmla="*/ 0 w 110334"/>
                  <a:gd name="connsiteY6" fmla="*/ 136060 h 187511"/>
                  <a:gd name="connsiteX7" fmla="*/ 42876 w 110334"/>
                  <a:gd name="connsiteY7" fmla="*/ 187511 h 187511"/>
                  <a:gd name="connsiteX8" fmla="*/ 109763 w 110334"/>
                  <a:gd name="connsiteY8" fmla="*/ 187511 h 187511"/>
                  <a:gd name="connsiteX9" fmla="*/ 109763 w 110334"/>
                  <a:gd name="connsiteY9" fmla="*/ 164644 h 187511"/>
                  <a:gd name="connsiteX10" fmla="*/ 58311 w 110334"/>
                  <a:gd name="connsiteY10" fmla="*/ 164644 h 187511"/>
                  <a:gd name="connsiteX11" fmla="*/ 34301 w 110334"/>
                  <a:gd name="connsiteY11" fmla="*/ 139490 h 187511"/>
                  <a:gd name="connsiteX12" fmla="*/ 34301 w 110334"/>
                  <a:gd name="connsiteY12" fmla="*/ 102331 h 187511"/>
                  <a:gd name="connsiteX13" fmla="*/ 102903 w 110334"/>
                  <a:gd name="connsiteY13" fmla="*/ 102331 h 187511"/>
                  <a:gd name="connsiteX14" fmla="*/ 102903 w 110334"/>
                  <a:gd name="connsiteY14" fmla="*/ 79464 h 187511"/>
                  <a:gd name="connsiteX15" fmla="*/ 34301 w 110334"/>
                  <a:gd name="connsiteY15" fmla="*/ 79464 h 187511"/>
                  <a:gd name="connsiteX16" fmla="*/ 34873 w 110334"/>
                  <a:gd name="connsiteY16" fmla="*/ 48021 h 187511"/>
                  <a:gd name="connsiteX17" fmla="*/ 34873 w 110334"/>
                  <a:gd name="connsiteY17" fmla="*/ 48021 h 187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0334" h="187511">
                    <a:moveTo>
                      <a:pt x="34873" y="48021"/>
                    </a:moveTo>
                    <a:cubicBezTo>
                      <a:pt x="34873" y="34873"/>
                      <a:pt x="42876" y="22867"/>
                      <a:pt x="58883" y="22867"/>
                    </a:cubicBezTo>
                    <a:lnTo>
                      <a:pt x="110334" y="22867"/>
                    </a:lnTo>
                    <a:lnTo>
                      <a:pt x="110334" y="0"/>
                    </a:lnTo>
                    <a:lnTo>
                      <a:pt x="42876" y="0"/>
                    </a:lnTo>
                    <a:cubicBezTo>
                      <a:pt x="18294" y="0"/>
                      <a:pt x="0" y="22867"/>
                      <a:pt x="0" y="51451"/>
                    </a:cubicBezTo>
                    <a:lnTo>
                      <a:pt x="0" y="136060"/>
                    </a:lnTo>
                    <a:cubicBezTo>
                      <a:pt x="0" y="164072"/>
                      <a:pt x="18294" y="187511"/>
                      <a:pt x="42876" y="187511"/>
                    </a:cubicBezTo>
                    <a:lnTo>
                      <a:pt x="109763" y="187511"/>
                    </a:lnTo>
                    <a:lnTo>
                      <a:pt x="109763" y="164644"/>
                    </a:lnTo>
                    <a:lnTo>
                      <a:pt x="58311" y="164644"/>
                    </a:lnTo>
                    <a:cubicBezTo>
                      <a:pt x="42876" y="164644"/>
                      <a:pt x="34301" y="152639"/>
                      <a:pt x="34301" y="139490"/>
                    </a:cubicBezTo>
                    <a:lnTo>
                      <a:pt x="34301" y="102331"/>
                    </a:lnTo>
                    <a:lnTo>
                      <a:pt x="102903" y="102331"/>
                    </a:lnTo>
                    <a:lnTo>
                      <a:pt x="102903" y="79464"/>
                    </a:lnTo>
                    <a:lnTo>
                      <a:pt x="34301" y="79464"/>
                    </a:lnTo>
                    <a:lnTo>
                      <a:pt x="34873" y="48021"/>
                    </a:lnTo>
                    <a:lnTo>
                      <a:pt x="34873" y="48021"/>
                    </a:lnTo>
                    <a:close/>
                  </a:path>
                </a:pathLst>
              </a:custGeom>
              <a:solidFill>
                <a:srgbClr val="000000"/>
              </a:solidFill>
              <a:ln w="5707" cap="flat">
                <a:noFill/>
                <a:prstDash val="solid"/>
                <a:miter/>
              </a:ln>
            </p:spPr>
            <p:txBody>
              <a:bodyPr rtlCol="0" anchor="ctr"/>
              <a:lstStyle/>
              <a:p>
                <a:endParaRPr lang="en-US"/>
              </a:p>
            </p:txBody>
          </p:sp>
          <p:sp>
            <p:nvSpPr>
              <p:cNvPr id="39" name="Freeform 66">
                <a:extLst>
                  <a:ext uri="{FF2B5EF4-FFF2-40B4-BE49-F238E27FC236}">
                    <a16:creationId xmlns:a16="http://schemas.microsoft.com/office/drawing/2014/main" id="{0A7D8BBC-22CB-5C06-E2F4-ADE076E46FCC}"/>
                  </a:ext>
                </a:extLst>
              </p:cNvPr>
              <p:cNvSpPr/>
              <p:nvPr/>
            </p:nvSpPr>
            <p:spPr>
              <a:xfrm>
                <a:off x="682416" y="6072506"/>
                <a:ext cx="143491" cy="146350"/>
              </a:xfrm>
              <a:custGeom>
                <a:avLst/>
                <a:gdLst>
                  <a:gd name="connsiteX0" fmla="*/ 101759 w 143491"/>
                  <a:gd name="connsiteY0" fmla="*/ 146350 h 146350"/>
                  <a:gd name="connsiteX1" fmla="*/ 70888 w 143491"/>
                  <a:gd name="connsiteY1" fmla="*/ 93184 h 146350"/>
                  <a:gd name="connsiteX2" fmla="*/ 70317 w 143491"/>
                  <a:gd name="connsiteY2" fmla="*/ 93184 h 146350"/>
                  <a:gd name="connsiteX3" fmla="*/ 38303 w 143491"/>
                  <a:gd name="connsiteY3" fmla="*/ 146350 h 146350"/>
                  <a:gd name="connsiteX4" fmla="*/ 0 w 143491"/>
                  <a:gd name="connsiteY4" fmla="*/ 146350 h 146350"/>
                  <a:gd name="connsiteX5" fmla="*/ 51451 w 143491"/>
                  <a:gd name="connsiteY5" fmla="*/ 70888 h 146350"/>
                  <a:gd name="connsiteX6" fmla="*/ 5717 w 143491"/>
                  <a:gd name="connsiteY6" fmla="*/ 0 h 146350"/>
                  <a:gd name="connsiteX7" fmla="*/ 45163 w 143491"/>
                  <a:gd name="connsiteY7" fmla="*/ 0 h 146350"/>
                  <a:gd name="connsiteX8" fmla="*/ 73175 w 143491"/>
                  <a:gd name="connsiteY8" fmla="*/ 48021 h 146350"/>
                  <a:gd name="connsiteX9" fmla="*/ 73747 w 143491"/>
                  <a:gd name="connsiteY9" fmla="*/ 48021 h 146350"/>
                  <a:gd name="connsiteX10" fmla="*/ 102903 w 143491"/>
                  <a:gd name="connsiteY10" fmla="*/ 0 h 146350"/>
                  <a:gd name="connsiteX11" fmla="*/ 138347 w 143491"/>
                  <a:gd name="connsiteY11" fmla="*/ 0 h 146350"/>
                  <a:gd name="connsiteX12" fmla="*/ 90897 w 143491"/>
                  <a:gd name="connsiteY12" fmla="*/ 68602 h 146350"/>
                  <a:gd name="connsiteX13" fmla="*/ 143492 w 143491"/>
                  <a:gd name="connsiteY13" fmla="*/ 146350 h 146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3491" h="146350">
                    <a:moveTo>
                      <a:pt x="101759" y="146350"/>
                    </a:moveTo>
                    <a:lnTo>
                      <a:pt x="70888" y="93184"/>
                    </a:lnTo>
                    <a:lnTo>
                      <a:pt x="70317" y="93184"/>
                    </a:lnTo>
                    <a:lnTo>
                      <a:pt x="38303" y="146350"/>
                    </a:lnTo>
                    <a:lnTo>
                      <a:pt x="0" y="146350"/>
                    </a:lnTo>
                    <a:lnTo>
                      <a:pt x="51451" y="70888"/>
                    </a:lnTo>
                    <a:lnTo>
                      <a:pt x="5717" y="0"/>
                    </a:lnTo>
                    <a:lnTo>
                      <a:pt x="45163" y="0"/>
                    </a:lnTo>
                    <a:lnTo>
                      <a:pt x="73175" y="48021"/>
                    </a:lnTo>
                    <a:lnTo>
                      <a:pt x="73747" y="48021"/>
                    </a:lnTo>
                    <a:lnTo>
                      <a:pt x="102903" y="0"/>
                    </a:lnTo>
                    <a:lnTo>
                      <a:pt x="138347" y="0"/>
                    </a:lnTo>
                    <a:lnTo>
                      <a:pt x="90897" y="68602"/>
                    </a:lnTo>
                    <a:lnTo>
                      <a:pt x="143492" y="146350"/>
                    </a:lnTo>
                    <a:close/>
                  </a:path>
                </a:pathLst>
              </a:custGeom>
              <a:solidFill>
                <a:srgbClr val="000000"/>
              </a:solidFill>
              <a:ln w="5707" cap="flat">
                <a:noFill/>
                <a:prstDash val="solid"/>
                <a:miter/>
              </a:ln>
            </p:spPr>
            <p:txBody>
              <a:bodyPr rtlCol="0" anchor="ctr"/>
              <a:lstStyle/>
              <a:p>
                <a:endParaRPr lang="en-US"/>
              </a:p>
            </p:txBody>
          </p:sp>
          <p:sp>
            <p:nvSpPr>
              <p:cNvPr id="40" name="Freeform 67">
                <a:extLst>
                  <a:ext uri="{FF2B5EF4-FFF2-40B4-BE49-F238E27FC236}">
                    <a16:creationId xmlns:a16="http://schemas.microsoft.com/office/drawing/2014/main" id="{A70D99DE-7A50-C251-C0B4-A64D059B84C6}"/>
                  </a:ext>
                </a:extLst>
              </p:cNvPr>
              <p:cNvSpPr/>
              <p:nvPr/>
            </p:nvSpPr>
            <p:spPr>
              <a:xfrm>
                <a:off x="847060" y="6031916"/>
                <a:ext cx="109762" cy="187511"/>
              </a:xfrm>
              <a:custGeom>
                <a:avLst/>
                <a:gdLst>
                  <a:gd name="connsiteX0" fmla="*/ 34873 w 109762"/>
                  <a:gd name="connsiteY0" fmla="*/ 0 h 187511"/>
                  <a:gd name="connsiteX1" fmla="*/ 34873 w 109762"/>
                  <a:gd name="connsiteY1" fmla="*/ 139490 h 187511"/>
                  <a:gd name="connsiteX2" fmla="*/ 58883 w 109762"/>
                  <a:gd name="connsiteY2" fmla="*/ 164644 h 187511"/>
                  <a:gd name="connsiteX3" fmla="*/ 109763 w 109762"/>
                  <a:gd name="connsiteY3" fmla="*/ 164644 h 187511"/>
                  <a:gd name="connsiteX4" fmla="*/ 109763 w 109762"/>
                  <a:gd name="connsiteY4" fmla="*/ 187511 h 187511"/>
                  <a:gd name="connsiteX5" fmla="*/ 42876 w 109762"/>
                  <a:gd name="connsiteY5" fmla="*/ 187511 h 187511"/>
                  <a:gd name="connsiteX6" fmla="*/ 0 w 109762"/>
                  <a:gd name="connsiteY6" fmla="*/ 136060 h 187511"/>
                  <a:gd name="connsiteX7" fmla="*/ 0 w 109762"/>
                  <a:gd name="connsiteY7" fmla="*/ 0 h 187511"/>
                  <a:gd name="connsiteX8" fmla="*/ 34873 w 109762"/>
                  <a:gd name="connsiteY8" fmla="*/ 0 h 187511"/>
                  <a:gd name="connsiteX9" fmla="*/ 34873 w 109762"/>
                  <a:gd name="connsiteY9" fmla="*/ 0 h 187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9762" h="187511">
                    <a:moveTo>
                      <a:pt x="34873" y="0"/>
                    </a:moveTo>
                    <a:lnTo>
                      <a:pt x="34873" y="139490"/>
                    </a:lnTo>
                    <a:cubicBezTo>
                      <a:pt x="34873" y="152639"/>
                      <a:pt x="42876" y="164644"/>
                      <a:pt x="58883" y="164644"/>
                    </a:cubicBezTo>
                    <a:lnTo>
                      <a:pt x="109763" y="164644"/>
                    </a:lnTo>
                    <a:lnTo>
                      <a:pt x="109763" y="187511"/>
                    </a:lnTo>
                    <a:lnTo>
                      <a:pt x="42876" y="187511"/>
                    </a:lnTo>
                    <a:cubicBezTo>
                      <a:pt x="18294" y="187511"/>
                      <a:pt x="0" y="164644"/>
                      <a:pt x="0" y="136060"/>
                    </a:cubicBezTo>
                    <a:lnTo>
                      <a:pt x="0" y="0"/>
                    </a:lnTo>
                    <a:lnTo>
                      <a:pt x="34873" y="0"/>
                    </a:lnTo>
                    <a:lnTo>
                      <a:pt x="34873" y="0"/>
                    </a:lnTo>
                    <a:close/>
                  </a:path>
                </a:pathLst>
              </a:custGeom>
              <a:solidFill>
                <a:srgbClr val="000000"/>
              </a:solidFill>
              <a:ln w="5707" cap="flat">
                <a:noFill/>
                <a:prstDash val="solid"/>
                <a:miter/>
              </a:ln>
            </p:spPr>
            <p:txBody>
              <a:bodyPr rtlCol="0" anchor="ctr"/>
              <a:lstStyle/>
              <a:p>
                <a:endParaRPr lang="en-US"/>
              </a:p>
            </p:txBody>
          </p:sp>
          <p:sp>
            <p:nvSpPr>
              <p:cNvPr id="41" name="Freeform 68">
                <a:extLst>
                  <a:ext uri="{FF2B5EF4-FFF2-40B4-BE49-F238E27FC236}">
                    <a16:creationId xmlns:a16="http://schemas.microsoft.com/office/drawing/2014/main" id="{4B30D553-5E4E-0028-5534-92E4E9D03304}"/>
                  </a:ext>
                </a:extLst>
              </p:cNvPr>
              <p:cNvSpPr/>
              <p:nvPr/>
            </p:nvSpPr>
            <p:spPr>
              <a:xfrm>
                <a:off x="978547" y="6072506"/>
                <a:ext cx="33157" cy="146922"/>
              </a:xfrm>
              <a:custGeom>
                <a:avLst/>
                <a:gdLst>
                  <a:gd name="connsiteX0" fmla="*/ 0 w 33157"/>
                  <a:gd name="connsiteY0" fmla="*/ 0 h 146922"/>
                  <a:gd name="connsiteX1" fmla="*/ 33158 w 33157"/>
                  <a:gd name="connsiteY1" fmla="*/ 0 h 146922"/>
                  <a:gd name="connsiteX2" fmla="*/ 33158 w 33157"/>
                  <a:gd name="connsiteY2" fmla="*/ 146922 h 146922"/>
                  <a:gd name="connsiteX3" fmla="*/ 0 w 33157"/>
                  <a:gd name="connsiteY3" fmla="*/ 146922 h 146922"/>
                </a:gdLst>
                <a:ahLst/>
                <a:cxnLst>
                  <a:cxn ang="0">
                    <a:pos x="connsiteX0" y="connsiteY0"/>
                  </a:cxn>
                  <a:cxn ang="0">
                    <a:pos x="connsiteX1" y="connsiteY1"/>
                  </a:cxn>
                  <a:cxn ang="0">
                    <a:pos x="connsiteX2" y="connsiteY2"/>
                  </a:cxn>
                  <a:cxn ang="0">
                    <a:pos x="connsiteX3" y="connsiteY3"/>
                  </a:cxn>
                </a:cxnLst>
                <a:rect l="l" t="t" r="r" b="b"/>
                <a:pathLst>
                  <a:path w="33157" h="146922">
                    <a:moveTo>
                      <a:pt x="0" y="0"/>
                    </a:moveTo>
                    <a:lnTo>
                      <a:pt x="33158" y="0"/>
                    </a:lnTo>
                    <a:lnTo>
                      <a:pt x="33158" y="146922"/>
                    </a:lnTo>
                    <a:lnTo>
                      <a:pt x="0" y="146922"/>
                    </a:lnTo>
                    <a:close/>
                  </a:path>
                </a:pathLst>
              </a:custGeom>
              <a:solidFill>
                <a:srgbClr val="000000"/>
              </a:solidFill>
              <a:ln w="5707" cap="flat">
                <a:noFill/>
                <a:prstDash val="solid"/>
                <a:miter/>
              </a:ln>
            </p:spPr>
            <p:txBody>
              <a:bodyPr rtlCol="0" anchor="ctr"/>
              <a:lstStyle/>
              <a:p>
                <a:endParaRPr lang="en-US"/>
              </a:p>
            </p:txBody>
          </p:sp>
          <p:sp>
            <p:nvSpPr>
              <p:cNvPr id="42" name="Freeform 69">
                <a:extLst>
                  <a:ext uri="{FF2B5EF4-FFF2-40B4-BE49-F238E27FC236}">
                    <a16:creationId xmlns:a16="http://schemas.microsoft.com/office/drawing/2014/main" id="{1A04606C-871B-2431-49C5-E5FF792CDAA6}"/>
                  </a:ext>
                </a:extLst>
              </p:cNvPr>
              <p:cNvSpPr/>
              <p:nvPr/>
            </p:nvSpPr>
            <p:spPr>
              <a:xfrm>
                <a:off x="1043719" y="6030201"/>
                <a:ext cx="122339" cy="191513"/>
              </a:xfrm>
              <a:custGeom>
                <a:avLst/>
                <a:gdLst>
                  <a:gd name="connsiteX0" fmla="*/ 54881 w 122339"/>
                  <a:gd name="connsiteY0" fmla="*/ 60027 h 191513"/>
                  <a:gd name="connsiteX1" fmla="*/ 32586 w 122339"/>
                  <a:gd name="connsiteY1" fmla="*/ 64600 h 191513"/>
                  <a:gd name="connsiteX2" fmla="*/ 32586 w 122339"/>
                  <a:gd name="connsiteY2" fmla="*/ 168646 h 191513"/>
                  <a:gd name="connsiteX3" fmla="*/ 52023 w 122339"/>
                  <a:gd name="connsiteY3" fmla="*/ 171504 h 191513"/>
                  <a:gd name="connsiteX4" fmla="*/ 88611 w 122339"/>
                  <a:gd name="connsiteY4" fmla="*/ 114336 h 191513"/>
                  <a:gd name="connsiteX5" fmla="*/ 54881 w 122339"/>
                  <a:gd name="connsiteY5" fmla="*/ 60027 h 191513"/>
                  <a:gd name="connsiteX6" fmla="*/ 50880 w 122339"/>
                  <a:gd name="connsiteY6" fmla="*/ 191513 h 191513"/>
                  <a:gd name="connsiteX7" fmla="*/ 0 w 122339"/>
                  <a:gd name="connsiteY7" fmla="*/ 181223 h 191513"/>
                  <a:gd name="connsiteX8" fmla="*/ 0 w 122339"/>
                  <a:gd name="connsiteY8" fmla="*/ 6289 h 191513"/>
                  <a:gd name="connsiteX9" fmla="*/ 33158 w 122339"/>
                  <a:gd name="connsiteY9" fmla="*/ 0 h 191513"/>
                  <a:gd name="connsiteX10" fmla="*/ 33158 w 122339"/>
                  <a:gd name="connsiteY10" fmla="*/ 46306 h 191513"/>
                  <a:gd name="connsiteX11" fmla="*/ 64600 w 122339"/>
                  <a:gd name="connsiteY11" fmla="*/ 40589 h 191513"/>
                  <a:gd name="connsiteX12" fmla="*/ 122340 w 122339"/>
                  <a:gd name="connsiteY12" fmla="*/ 112621 h 191513"/>
                  <a:gd name="connsiteX13" fmla="*/ 50880 w 122339"/>
                  <a:gd name="connsiteY13" fmla="*/ 191513 h 191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2339" h="191513">
                    <a:moveTo>
                      <a:pt x="54881" y="60027"/>
                    </a:moveTo>
                    <a:cubicBezTo>
                      <a:pt x="47450" y="59455"/>
                      <a:pt x="39446" y="61170"/>
                      <a:pt x="32586" y="64600"/>
                    </a:cubicBezTo>
                    <a:lnTo>
                      <a:pt x="32586" y="168646"/>
                    </a:lnTo>
                    <a:cubicBezTo>
                      <a:pt x="38874" y="170933"/>
                      <a:pt x="45163" y="171504"/>
                      <a:pt x="52023" y="171504"/>
                    </a:cubicBezTo>
                    <a:cubicBezTo>
                      <a:pt x="78320" y="171504"/>
                      <a:pt x="88611" y="149209"/>
                      <a:pt x="88611" y="114336"/>
                    </a:cubicBezTo>
                    <a:cubicBezTo>
                      <a:pt x="88611" y="83465"/>
                      <a:pt x="80035" y="60027"/>
                      <a:pt x="54881" y="60027"/>
                    </a:cubicBezTo>
                    <a:moveTo>
                      <a:pt x="50880" y="191513"/>
                    </a:moveTo>
                    <a:cubicBezTo>
                      <a:pt x="28012" y="191513"/>
                      <a:pt x="9147" y="186940"/>
                      <a:pt x="0" y="181223"/>
                    </a:cubicBezTo>
                    <a:lnTo>
                      <a:pt x="0" y="6289"/>
                    </a:lnTo>
                    <a:lnTo>
                      <a:pt x="33158" y="0"/>
                    </a:lnTo>
                    <a:lnTo>
                      <a:pt x="33158" y="46306"/>
                    </a:lnTo>
                    <a:cubicBezTo>
                      <a:pt x="42876" y="42304"/>
                      <a:pt x="53738" y="40018"/>
                      <a:pt x="64600" y="40589"/>
                    </a:cubicBezTo>
                    <a:cubicBezTo>
                      <a:pt x="98329" y="40589"/>
                      <a:pt x="122340" y="68602"/>
                      <a:pt x="122340" y="112621"/>
                    </a:cubicBezTo>
                    <a:cubicBezTo>
                      <a:pt x="121768" y="161786"/>
                      <a:pt x="96042" y="191513"/>
                      <a:pt x="50880" y="191513"/>
                    </a:cubicBezTo>
                  </a:path>
                </a:pathLst>
              </a:custGeom>
              <a:solidFill>
                <a:srgbClr val="000000"/>
              </a:solidFill>
              <a:ln w="5707" cap="flat">
                <a:noFill/>
                <a:prstDash val="solid"/>
                <a:miter/>
              </a:ln>
            </p:spPr>
            <p:txBody>
              <a:bodyPr rtlCol="0" anchor="ctr"/>
              <a:lstStyle/>
              <a:p>
                <a:endParaRPr lang="en-US"/>
              </a:p>
            </p:txBody>
          </p:sp>
          <p:sp>
            <p:nvSpPr>
              <p:cNvPr id="43" name="Freeform 70">
                <a:extLst>
                  <a:ext uri="{FF2B5EF4-FFF2-40B4-BE49-F238E27FC236}">
                    <a16:creationId xmlns:a16="http://schemas.microsoft.com/office/drawing/2014/main" id="{BF2C65BB-B2C5-1148-E55E-7BA233EADF54}"/>
                  </a:ext>
                </a:extLst>
              </p:cNvPr>
              <p:cNvSpPr/>
              <p:nvPr/>
            </p:nvSpPr>
            <p:spPr>
              <a:xfrm>
                <a:off x="1191212" y="6069630"/>
                <a:ext cx="76605" cy="149797"/>
              </a:xfrm>
              <a:custGeom>
                <a:avLst/>
                <a:gdLst>
                  <a:gd name="connsiteX0" fmla="*/ 69745 w 76605"/>
                  <a:gd name="connsiteY0" fmla="*/ 24599 h 149797"/>
                  <a:gd name="connsiteX1" fmla="*/ 33158 w 76605"/>
                  <a:gd name="connsiteY1" fmla="*/ 25743 h 149797"/>
                  <a:gd name="connsiteX2" fmla="*/ 33158 w 76605"/>
                  <a:gd name="connsiteY2" fmla="*/ 149797 h 149797"/>
                  <a:gd name="connsiteX3" fmla="*/ 0 w 76605"/>
                  <a:gd name="connsiteY3" fmla="*/ 149797 h 149797"/>
                  <a:gd name="connsiteX4" fmla="*/ 0 w 76605"/>
                  <a:gd name="connsiteY4" fmla="*/ 10879 h 149797"/>
                  <a:gd name="connsiteX5" fmla="*/ 76605 w 76605"/>
                  <a:gd name="connsiteY5" fmla="*/ 589 h 149797"/>
                  <a:gd name="connsiteX6" fmla="*/ 69745 w 76605"/>
                  <a:gd name="connsiteY6" fmla="*/ 24599 h 149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6605" h="149797">
                    <a:moveTo>
                      <a:pt x="69745" y="24599"/>
                    </a:moveTo>
                    <a:cubicBezTo>
                      <a:pt x="58883" y="20597"/>
                      <a:pt x="41161" y="21169"/>
                      <a:pt x="33158" y="25743"/>
                    </a:cubicBezTo>
                    <a:lnTo>
                      <a:pt x="33158" y="149797"/>
                    </a:lnTo>
                    <a:lnTo>
                      <a:pt x="0" y="149797"/>
                    </a:lnTo>
                    <a:lnTo>
                      <a:pt x="0" y="10879"/>
                    </a:lnTo>
                    <a:cubicBezTo>
                      <a:pt x="19437" y="2875"/>
                      <a:pt x="41733" y="-1698"/>
                      <a:pt x="76605" y="589"/>
                    </a:cubicBezTo>
                    <a:lnTo>
                      <a:pt x="69745" y="24599"/>
                    </a:lnTo>
                    <a:close/>
                  </a:path>
                </a:pathLst>
              </a:custGeom>
              <a:solidFill>
                <a:srgbClr val="000000"/>
              </a:solidFill>
              <a:ln w="5707" cap="flat">
                <a:noFill/>
                <a:prstDash val="solid"/>
                <a:miter/>
              </a:ln>
            </p:spPr>
            <p:txBody>
              <a:bodyPr rtlCol="0" anchor="ctr"/>
              <a:lstStyle/>
              <a:p>
                <a:endParaRPr lang="en-US"/>
              </a:p>
            </p:txBody>
          </p:sp>
          <p:sp>
            <p:nvSpPr>
              <p:cNvPr id="44" name="Freeform 71">
                <a:extLst>
                  <a:ext uri="{FF2B5EF4-FFF2-40B4-BE49-F238E27FC236}">
                    <a16:creationId xmlns:a16="http://schemas.microsoft.com/office/drawing/2014/main" id="{F6AE920D-B39A-D8EA-526B-4970AC3FA4BA}"/>
                  </a:ext>
                </a:extLst>
              </p:cNvPr>
              <p:cNvSpPr/>
              <p:nvPr/>
            </p:nvSpPr>
            <p:spPr>
              <a:xfrm>
                <a:off x="1287826" y="6072506"/>
                <a:ext cx="33157" cy="146922"/>
              </a:xfrm>
              <a:custGeom>
                <a:avLst/>
                <a:gdLst>
                  <a:gd name="connsiteX0" fmla="*/ 0 w 33157"/>
                  <a:gd name="connsiteY0" fmla="*/ 0 h 146922"/>
                  <a:gd name="connsiteX1" fmla="*/ 33157 w 33157"/>
                  <a:gd name="connsiteY1" fmla="*/ 0 h 146922"/>
                  <a:gd name="connsiteX2" fmla="*/ 33157 w 33157"/>
                  <a:gd name="connsiteY2" fmla="*/ 146922 h 146922"/>
                  <a:gd name="connsiteX3" fmla="*/ 0 w 33157"/>
                  <a:gd name="connsiteY3" fmla="*/ 146922 h 146922"/>
                </a:gdLst>
                <a:ahLst/>
                <a:cxnLst>
                  <a:cxn ang="0">
                    <a:pos x="connsiteX0" y="connsiteY0"/>
                  </a:cxn>
                  <a:cxn ang="0">
                    <a:pos x="connsiteX1" y="connsiteY1"/>
                  </a:cxn>
                  <a:cxn ang="0">
                    <a:pos x="connsiteX2" y="connsiteY2"/>
                  </a:cxn>
                  <a:cxn ang="0">
                    <a:pos x="connsiteX3" y="connsiteY3"/>
                  </a:cxn>
                </a:cxnLst>
                <a:rect l="l" t="t" r="r" b="b"/>
                <a:pathLst>
                  <a:path w="33157" h="146922">
                    <a:moveTo>
                      <a:pt x="0" y="0"/>
                    </a:moveTo>
                    <a:lnTo>
                      <a:pt x="33157" y="0"/>
                    </a:lnTo>
                    <a:lnTo>
                      <a:pt x="33157" y="146922"/>
                    </a:lnTo>
                    <a:lnTo>
                      <a:pt x="0" y="146922"/>
                    </a:lnTo>
                    <a:close/>
                  </a:path>
                </a:pathLst>
              </a:custGeom>
              <a:solidFill>
                <a:srgbClr val="000000"/>
              </a:solidFill>
              <a:ln w="5707" cap="flat">
                <a:noFill/>
                <a:prstDash val="solid"/>
                <a:miter/>
              </a:ln>
            </p:spPr>
            <p:txBody>
              <a:bodyPr rtlCol="0" anchor="ctr"/>
              <a:lstStyle/>
              <a:p>
                <a:endParaRPr lang="en-US"/>
              </a:p>
            </p:txBody>
          </p:sp>
          <p:sp>
            <p:nvSpPr>
              <p:cNvPr id="45" name="Freeform 72">
                <a:extLst>
                  <a:ext uri="{FF2B5EF4-FFF2-40B4-BE49-F238E27FC236}">
                    <a16:creationId xmlns:a16="http://schemas.microsoft.com/office/drawing/2014/main" id="{F15E289F-CE3E-F172-EC3E-FEBB46002B08}"/>
                  </a:ext>
                </a:extLst>
              </p:cNvPr>
              <p:cNvSpPr/>
              <p:nvPr/>
            </p:nvSpPr>
            <p:spPr>
              <a:xfrm>
                <a:off x="1347281" y="6070729"/>
                <a:ext cx="102330" cy="151039"/>
              </a:xfrm>
              <a:custGeom>
                <a:avLst/>
                <a:gdLst>
                  <a:gd name="connsiteX0" fmla="*/ 44591 w 102330"/>
                  <a:gd name="connsiteY0" fmla="*/ 150985 h 151039"/>
                  <a:gd name="connsiteX1" fmla="*/ 0 w 102330"/>
                  <a:gd name="connsiteY1" fmla="*/ 140695 h 151039"/>
                  <a:gd name="connsiteX2" fmla="*/ 9719 w 102330"/>
                  <a:gd name="connsiteY2" fmla="*/ 119543 h 151039"/>
                  <a:gd name="connsiteX3" fmla="*/ 40018 w 102330"/>
                  <a:gd name="connsiteY3" fmla="*/ 128118 h 151039"/>
                  <a:gd name="connsiteX4" fmla="*/ 67458 w 102330"/>
                  <a:gd name="connsiteY4" fmla="*/ 107537 h 151039"/>
                  <a:gd name="connsiteX5" fmla="*/ 41161 w 102330"/>
                  <a:gd name="connsiteY5" fmla="*/ 83527 h 151039"/>
                  <a:gd name="connsiteX6" fmla="*/ 4573 w 102330"/>
                  <a:gd name="connsiteY6" fmla="*/ 42366 h 151039"/>
                  <a:gd name="connsiteX7" fmla="*/ 55453 w 102330"/>
                  <a:gd name="connsiteY7" fmla="*/ 61 h 151039"/>
                  <a:gd name="connsiteX8" fmla="*/ 97186 w 102330"/>
                  <a:gd name="connsiteY8" fmla="*/ 10351 h 151039"/>
                  <a:gd name="connsiteX9" fmla="*/ 88039 w 102330"/>
                  <a:gd name="connsiteY9" fmla="*/ 29789 h 151039"/>
                  <a:gd name="connsiteX10" fmla="*/ 62885 w 102330"/>
                  <a:gd name="connsiteY10" fmla="*/ 21785 h 151039"/>
                  <a:gd name="connsiteX11" fmla="*/ 37731 w 102330"/>
                  <a:gd name="connsiteY11" fmla="*/ 41222 h 151039"/>
                  <a:gd name="connsiteX12" fmla="*/ 64028 w 102330"/>
                  <a:gd name="connsiteY12" fmla="*/ 64090 h 151039"/>
                  <a:gd name="connsiteX13" fmla="*/ 102331 w 102330"/>
                  <a:gd name="connsiteY13" fmla="*/ 107537 h 151039"/>
                  <a:gd name="connsiteX14" fmla="*/ 44591 w 102330"/>
                  <a:gd name="connsiteY14" fmla="*/ 150985 h 151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2330" h="151039">
                    <a:moveTo>
                      <a:pt x="44591" y="150985"/>
                    </a:moveTo>
                    <a:cubicBezTo>
                      <a:pt x="29156" y="151557"/>
                      <a:pt x="13720" y="147555"/>
                      <a:pt x="0" y="140695"/>
                    </a:cubicBezTo>
                    <a:lnTo>
                      <a:pt x="9719" y="119543"/>
                    </a:lnTo>
                    <a:cubicBezTo>
                      <a:pt x="18865" y="125259"/>
                      <a:pt x="29156" y="128118"/>
                      <a:pt x="40018" y="128118"/>
                    </a:cubicBezTo>
                    <a:cubicBezTo>
                      <a:pt x="54881" y="128118"/>
                      <a:pt x="67458" y="119543"/>
                      <a:pt x="67458" y="107537"/>
                    </a:cubicBezTo>
                    <a:cubicBezTo>
                      <a:pt x="67458" y="95532"/>
                      <a:pt x="57740" y="89243"/>
                      <a:pt x="41161" y="83527"/>
                    </a:cubicBezTo>
                    <a:cubicBezTo>
                      <a:pt x="10290" y="72665"/>
                      <a:pt x="4573" y="57801"/>
                      <a:pt x="4573" y="42366"/>
                    </a:cubicBezTo>
                    <a:cubicBezTo>
                      <a:pt x="4573" y="18927"/>
                      <a:pt x="25154" y="61"/>
                      <a:pt x="55453" y="61"/>
                    </a:cubicBezTo>
                    <a:cubicBezTo>
                      <a:pt x="70317" y="-510"/>
                      <a:pt x="84609" y="2920"/>
                      <a:pt x="97186" y="10351"/>
                    </a:cubicBezTo>
                    <a:lnTo>
                      <a:pt x="88039" y="29789"/>
                    </a:lnTo>
                    <a:cubicBezTo>
                      <a:pt x="80607" y="24644"/>
                      <a:pt x="71460" y="21785"/>
                      <a:pt x="62885" y="21785"/>
                    </a:cubicBezTo>
                    <a:cubicBezTo>
                      <a:pt x="48021" y="21785"/>
                      <a:pt x="37731" y="30932"/>
                      <a:pt x="37731" y="41222"/>
                    </a:cubicBezTo>
                    <a:cubicBezTo>
                      <a:pt x="37731" y="53228"/>
                      <a:pt x="49736" y="58944"/>
                      <a:pt x="64028" y="64090"/>
                    </a:cubicBezTo>
                    <a:cubicBezTo>
                      <a:pt x="95471" y="75523"/>
                      <a:pt x="102331" y="90387"/>
                      <a:pt x="102331" y="107537"/>
                    </a:cubicBezTo>
                    <a:cubicBezTo>
                      <a:pt x="101759" y="129833"/>
                      <a:pt x="79464" y="150413"/>
                      <a:pt x="44591" y="150985"/>
                    </a:cubicBezTo>
                  </a:path>
                </a:pathLst>
              </a:custGeom>
              <a:solidFill>
                <a:srgbClr val="000000"/>
              </a:solidFill>
              <a:ln w="5707" cap="flat">
                <a:noFill/>
                <a:prstDash val="solid"/>
                <a:miter/>
              </a:ln>
            </p:spPr>
            <p:txBody>
              <a:bodyPr rtlCol="0" anchor="ctr"/>
              <a:lstStyle/>
              <a:p>
                <a:endParaRPr lang="en-US"/>
              </a:p>
            </p:txBody>
          </p:sp>
        </p:grpSp>
        <p:grpSp>
          <p:nvGrpSpPr>
            <p:cNvPr id="7" name="Graphic 6">
              <a:extLst>
                <a:ext uri="{FF2B5EF4-FFF2-40B4-BE49-F238E27FC236}">
                  <a16:creationId xmlns:a16="http://schemas.microsoft.com/office/drawing/2014/main" id="{5D364790-A936-FF94-957F-52BC058CA0B2}"/>
                </a:ext>
              </a:extLst>
            </p:cNvPr>
            <p:cNvGrpSpPr/>
            <p:nvPr/>
          </p:nvGrpSpPr>
          <p:grpSpPr>
            <a:xfrm>
              <a:off x="1689718" y="6018196"/>
              <a:ext cx="1408050" cy="206977"/>
              <a:chOff x="1689718" y="6018196"/>
              <a:chExt cx="1408050" cy="206977"/>
            </a:xfrm>
            <a:solidFill>
              <a:srgbClr val="000000"/>
            </a:solidFill>
          </p:grpSpPr>
          <p:sp>
            <p:nvSpPr>
              <p:cNvPr id="9" name="Freeform 50">
                <a:extLst>
                  <a:ext uri="{FF2B5EF4-FFF2-40B4-BE49-F238E27FC236}">
                    <a16:creationId xmlns:a16="http://schemas.microsoft.com/office/drawing/2014/main" id="{AB544DE5-5571-AACB-5864-8AF858AA4B4E}"/>
                  </a:ext>
                </a:extLst>
              </p:cNvPr>
              <p:cNvSpPr/>
              <p:nvPr/>
            </p:nvSpPr>
            <p:spPr>
              <a:xfrm>
                <a:off x="1689718" y="6018196"/>
                <a:ext cx="77748" cy="204090"/>
              </a:xfrm>
              <a:custGeom>
                <a:avLst/>
                <a:gdLst>
                  <a:gd name="connsiteX0" fmla="*/ 52595 w 77748"/>
                  <a:gd name="connsiteY0" fmla="*/ 157784 h 204090"/>
                  <a:gd name="connsiteX1" fmla="*/ 77749 w 77748"/>
                  <a:gd name="connsiteY1" fmla="*/ 204090 h 204090"/>
                  <a:gd name="connsiteX2" fmla="*/ 46306 w 77748"/>
                  <a:gd name="connsiteY2" fmla="*/ 204090 h 204090"/>
                  <a:gd name="connsiteX3" fmla="*/ 0 w 77748"/>
                  <a:gd name="connsiteY3" fmla="*/ 157784 h 204090"/>
                  <a:gd name="connsiteX4" fmla="*/ 0 w 77748"/>
                  <a:gd name="connsiteY4" fmla="*/ 69173 h 204090"/>
                  <a:gd name="connsiteX5" fmla="*/ 52595 w 77748"/>
                  <a:gd name="connsiteY5" fmla="*/ 69173 h 204090"/>
                  <a:gd name="connsiteX6" fmla="*/ 52595 w 77748"/>
                  <a:gd name="connsiteY6" fmla="*/ 157784 h 204090"/>
                  <a:gd name="connsiteX7" fmla="*/ 52595 w 77748"/>
                  <a:gd name="connsiteY7" fmla="*/ 157784 h 204090"/>
                  <a:gd name="connsiteX8" fmla="*/ 52023 w 77748"/>
                  <a:gd name="connsiteY8" fmla="*/ 19437 h 204090"/>
                  <a:gd name="connsiteX9" fmla="*/ 26297 w 77748"/>
                  <a:gd name="connsiteY9" fmla="*/ 0 h 204090"/>
                  <a:gd name="connsiteX10" fmla="*/ 572 w 77748"/>
                  <a:gd name="connsiteY10" fmla="*/ 19437 h 204090"/>
                  <a:gd name="connsiteX11" fmla="*/ 26297 w 77748"/>
                  <a:gd name="connsiteY11" fmla="*/ 38874 h 204090"/>
                  <a:gd name="connsiteX12" fmla="*/ 52023 w 77748"/>
                  <a:gd name="connsiteY12" fmla="*/ 19437 h 204090"/>
                  <a:gd name="connsiteX13" fmla="*/ 52023 w 77748"/>
                  <a:gd name="connsiteY13" fmla="*/ 19437 h 204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7748" h="204090">
                    <a:moveTo>
                      <a:pt x="52595" y="157784"/>
                    </a:moveTo>
                    <a:cubicBezTo>
                      <a:pt x="52023" y="176649"/>
                      <a:pt x="61742" y="194372"/>
                      <a:pt x="77749" y="204090"/>
                    </a:cubicBezTo>
                    <a:lnTo>
                      <a:pt x="46306" y="204090"/>
                    </a:lnTo>
                    <a:cubicBezTo>
                      <a:pt x="21152" y="204090"/>
                      <a:pt x="0" y="183510"/>
                      <a:pt x="0" y="157784"/>
                    </a:cubicBezTo>
                    <a:lnTo>
                      <a:pt x="0" y="69173"/>
                    </a:lnTo>
                    <a:cubicBezTo>
                      <a:pt x="0" y="44019"/>
                      <a:pt x="52595" y="44019"/>
                      <a:pt x="52595" y="69173"/>
                    </a:cubicBezTo>
                    <a:lnTo>
                      <a:pt x="52595" y="157784"/>
                    </a:lnTo>
                    <a:lnTo>
                      <a:pt x="52595" y="157784"/>
                    </a:lnTo>
                    <a:close/>
                    <a:moveTo>
                      <a:pt x="52023" y="19437"/>
                    </a:moveTo>
                    <a:cubicBezTo>
                      <a:pt x="52023" y="8575"/>
                      <a:pt x="40589" y="0"/>
                      <a:pt x="26297" y="0"/>
                    </a:cubicBezTo>
                    <a:cubicBezTo>
                      <a:pt x="12005" y="0"/>
                      <a:pt x="572" y="8575"/>
                      <a:pt x="572" y="19437"/>
                    </a:cubicBezTo>
                    <a:cubicBezTo>
                      <a:pt x="572" y="30299"/>
                      <a:pt x="12005" y="38874"/>
                      <a:pt x="26297" y="38874"/>
                    </a:cubicBezTo>
                    <a:cubicBezTo>
                      <a:pt x="40589" y="38874"/>
                      <a:pt x="52023" y="30299"/>
                      <a:pt x="52023" y="19437"/>
                    </a:cubicBezTo>
                    <a:lnTo>
                      <a:pt x="52023" y="19437"/>
                    </a:lnTo>
                    <a:close/>
                  </a:path>
                </a:pathLst>
              </a:custGeom>
              <a:solidFill>
                <a:srgbClr val="000000"/>
              </a:solidFill>
              <a:ln w="5707" cap="flat">
                <a:noFill/>
                <a:prstDash val="solid"/>
                <a:miter/>
              </a:ln>
            </p:spPr>
            <p:txBody>
              <a:bodyPr rtlCol="0" anchor="ctr"/>
              <a:lstStyle/>
              <a:p>
                <a:endParaRPr lang="en-US"/>
              </a:p>
            </p:txBody>
          </p:sp>
          <p:sp>
            <p:nvSpPr>
              <p:cNvPr id="10" name="Freeform 51">
                <a:extLst>
                  <a:ext uri="{FF2B5EF4-FFF2-40B4-BE49-F238E27FC236}">
                    <a16:creationId xmlns:a16="http://schemas.microsoft.com/office/drawing/2014/main" id="{ED63BC37-2610-4C45-B741-97BCA08110AA}"/>
                  </a:ext>
                </a:extLst>
              </p:cNvPr>
              <p:cNvSpPr/>
              <p:nvPr/>
            </p:nvSpPr>
            <p:spPr>
              <a:xfrm>
                <a:off x="1754890" y="6018196"/>
                <a:ext cx="77748" cy="204090"/>
              </a:xfrm>
              <a:custGeom>
                <a:avLst/>
                <a:gdLst>
                  <a:gd name="connsiteX0" fmla="*/ 52595 w 77748"/>
                  <a:gd name="connsiteY0" fmla="*/ 157784 h 204090"/>
                  <a:gd name="connsiteX1" fmla="*/ 77749 w 77748"/>
                  <a:gd name="connsiteY1" fmla="*/ 204090 h 204090"/>
                  <a:gd name="connsiteX2" fmla="*/ 46306 w 77748"/>
                  <a:gd name="connsiteY2" fmla="*/ 204090 h 204090"/>
                  <a:gd name="connsiteX3" fmla="*/ 0 w 77748"/>
                  <a:gd name="connsiteY3" fmla="*/ 157784 h 204090"/>
                  <a:gd name="connsiteX4" fmla="*/ 0 w 77748"/>
                  <a:gd name="connsiteY4" fmla="*/ 69173 h 204090"/>
                  <a:gd name="connsiteX5" fmla="*/ 52595 w 77748"/>
                  <a:gd name="connsiteY5" fmla="*/ 69173 h 204090"/>
                  <a:gd name="connsiteX6" fmla="*/ 52595 w 77748"/>
                  <a:gd name="connsiteY6" fmla="*/ 157784 h 204090"/>
                  <a:gd name="connsiteX7" fmla="*/ 52595 w 77748"/>
                  <a:gd name="connsiteY7" fmla="*/ 157784 h 204090"/>
                  <a:gd name="connsiteX8" fmla="*/ 51451 w 77748"/>
                  <a:gd name="connsiteY8" fmla="*/ 19437 h 204090"/>
                  <a:gd name="connsiteX9" fmla="*/ 25726 w 77748"/>
                  <a:gd name="connsiteY9" fmla="*/ 0 h 204090"/>
                  <a:gd name="connsiteX10" fmla="*/ 0 w 77748"/>
                  <a:gd name="connsiteY10" fmla="*/ 19437 h 204090"/>
                  <a:gd name="connsiteX11" fmla="*/ 25726 w 77748"/>
                  <a:gd name="connsiteY11" fmla="*/ 38874 h 204090"/>
                  <a:gd name="connsiteX12" fmla="*/ 51451 w 77748"/>
                  <a:gd name="connsiteY12" fmla="*/ 19437 h 204090"/>
                  <a:gd name="connsiteX13" fmla="*/ 51451 w 77748"/>
                  <a:gd name="connsiteY13" fmla="*/ 19437 h 204090"/>
                  <a:gd name="connsiteX14" fmla="*/ 51451 w 77748"/>
                  <a:gd name="connsiteY14" fmla="*/ 19437 h 204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7748" h="204090">
                    <a:moveTo>
                      <a:pt x="52595" y="157784"/>
                    </a:moveTo>
                    <a:cubicBezTo>
                      <a:pt x="52023" y="176649"/>
                      <a:pt x="61741" y="194372"/>
                      <a:pt x="77749" y="204090"/>
                    </a:cubicBezTo>
                    <a:lnTo>
                      <a:pt x="46306" y="204090"/>
                    </a:lnTo>
                    <a:cubicBezTo>
                      <a:pt x="21152" y="204090"/>
                      <a:pt x="0" y="183510"/>
                      <a:pt x="0" y="157784"/>
                    </a:cubicBezTo>
                    <a:lnTo>
                      <a:pt x="0" y="69173"/>
                    </a:lnTo>
                    <a:cubicBezTo>
                      <a:pt x="0" y="44019"/>
                      <a:pt x="52595" y="44019"/>
                      <a:pt x="52595" y="69173"/>
                    </a:cubicBezTo>
                    <a:lnTo>
                      <a:pt x="52595" y="157784"/>
                    </a:lnTo>
                    <a:lnTo>
                      <a:pt x="52595" y="157784"/>
                    </a:lnTo>
                    <a:close/>
                    <a:moveTo>
                      <a:pt x="51451" y="19437"/>
                    </a:moveTo>
                    <a:cubicBezTo>
                      <a:pt x="51451" y="8575"/>
                      <a:pt x="40018" y="0"/>
                      <a:pt x="25726" y="0"/>
                    </a:cubicBezTo>
                    <a:cubicBezTo>
                      <a:pt x="11434" y="0"/>
                      <a:pt x="0" y="8575"/>
                      <a:pt x="0" y="19437"/>
                    </a:cubicBezTo>
                    <a:cubicBezTo>
                      <a:pt x="0" y="30299"/>
                      <a:pt x="11434" y="38874"/>
                      <a:pt x="25726" y="38874"/>
                    </a:cubicBezTo>
                    <a:cubicBezTo>
                      <a:pt x="40018" y="38874"/>
                      <a:pt x="51451" y="30299"/>
                      <a:pt x="51451" y="19437"/>
                    </a:cubicBezTo>
                    <a:lnTo>
                      <a:pt x="51451" y="19437"/>
                    </a:lnTo>
                    <a:lnTo>
                      <a:pt x="51451" y="19437"/>
                    </a:lnTo>
                    <a:close/>
                  </a:path>
                </a:pathLst>
              </a:custGeom>
              <a:solidFill>
                <a:srgbClr val="000000"/>
              </a:solidFill>
              <a:ln w="5707" cap="flat">
                <a:noFill/>
                <a:prstDash val="solid"/>
                <a:miter/>
              </a:ln>
            </p:spPr>
            <p:txBody>
              <a:bodyPr rtlCol="0" anchor="ctr"/>
              <a:lstStyle/>
              <a:p>
                <a:endParaRPr lang="en-US"/>
              </a:p>
            </p:txBody>
          </p:sp>
          <p:sp>
            <p:nvSpPr>
              <p:cNvPr id="11" name="Freeform 52">
                <a:extLst>
                  <a:ext uri="{FF2B5EF4-FFF2-40B4-BE49-F238E27FC236}">
                    <a16:creationId xmlns:a16="http://schemas.microsoft.com/office/drawing/2014/main" id="{DA464D97-01DA-1E60-E1F5-5B11D63A9FE8}"/>
                  </a:ext>
                </a:extLst>
              </p:cNvPr>
              <p:cNvSpPr/>
              <p:nvPr/>
            </p:nvSpPr>
            <p:spPr>
              <a:xfrm>
                <a:off x="1820633" y="6018196"/>
                <a:ext cx="77748" cy="204090"/>
              </a:xfrm>
              <a:custGeom>
                <a:avLst/>
                <a:gdLst>
                  <a:gd name="connsiteX0" fmla="*/ 52595 w 77748"/>
                  <a:gd name="connsiteY0" fmla="*/ 157784 h 204090"/>
                  <a:gd name="connsiteX1" fmla="*/ 77749 w 77748"/>
                  <a:gd name="connsiteY1" fmla="*/ 204090 h 204090"/>
                  <a:gd name="connsiteX2" fmla="*/ 46306 w 77748"/>
                  <a:gd name="connsiteY2" fmla="*/ 204090 h 204090"/>
                  <a:gd name="connsiteX3" fmla="*/ 0 w 77748"/>
                  <a:gd name="connsiteY3" fmla="*/ 157784 h 204090"/>
                  <a:gd name="connsiteX4" fmla="*/ 0 w 77748"/>
                  <a:gd name="connsiteY4" fmla="*/ 69173 h 204090"/>
                  <a:gd name="connsiteX5" fmla="*/ 52595 w 77748"/>
                  <a:gd name="connsiteY5" fmla="*/ 69173 h 204090"/>
                  <a:gd name="connsiteX6" fmla="*/ 52595 w 77748"/>
                  <a:gd name="connsiteY6" fmla="*/ 157784 h 204090"/>
                  <a:gd name="connsiteX7" fmla="*/ 52595 w 77748"/>
                  <a:gd name="connsiteY7" fmla="*/ 157784 h 204090"/>
                  <a:gd name="connsiteX8" fmla="*/ 52595 w 77748"/>
                  <a:gd name="connsiteY8" fmla="*/ 157784 h 204090"/>
                  <a:gd name="connsiteX9" fmla="*/ 51451 w 77748"/>
                  <a:gd name="connsiteY9" fmla="*/ 19437 h 204090"/>
                  <a:gd name="connsiteX10" fmla="*/ 25726 w 77748"/>
                  <a:gd name="connsiteY10" fmla="*/ 0 h 204090"/>
                  <a:gd name="connsiteX11" fmla="*/ 0 w 77748"/>
                  <a:gd name="connsiteY11" fmla="*/ 19437 h 204090"/>
                  <a:gd name="connsiteX12" fmla="*/ 25726 w 77748"/>
                  <a:gd name="connsiteY12" fmla="*/ 38874 h 204090"/>
                  <a:gd name="connsiteX13" fmla="*/ 51451 w 77748"/>
                  <a:gd name="connsiteY13" fmla="*/ 19437 h 204090"/>
                  <a:gd name="connsiteX14" fmla="*/ 51451 w 77748"/>
                  <a:gd name="connsiteY14" fmla="*/ 19437 h 204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7748" h="204090">
                    <a:moveTo>
                      <a:pt x="52595" y="157784"/>
                    </a:moveTo>
                    <a:cubicBezTo>
                      <a:pt x="52023" y="176649"/>
                      <a:pt x="61741" y="194372"/>
                      <a:pt x="77749" y="204090"/>
                    </a:cubicBezTo>
                    <a:lnTo>
                      <a:pt x="46306" y="204090"/>
                    </a:lnTo>
                    <a:cubicBezTo>
                      <a:pt x="21152" y="204090"/>
                      <a:pt x="0" y="183510"/>
                      <a:pt x="0" y="157784"/>
                    </a:cubicBezTo>
                    <a:lnTo>
                      <a:pt x="0" y="69173"/>
                    </a:lnTo>
                    <a:cubicBezTo>
                      <a:pt x="0" y="44019"/>
                      <a:pt x="52595" y="44019"/>
                      <a:pt x="52595" y="69173"/>
                    </a:cubicBezTo>
                    <a:lnTo>
                      <a:pt x="52595" y="157784"/>
                    </a:lnTo>
                    <a:lnTo>
                      <a:pt x="52595" y="157784"/>
                    </a:lnTo>
                    <a:lnTo>
                      <a:pt x="52595" y="157784"/>
                    </a:lnTo>
                    <a:close/>
                    <a:moveTo>
                      <a:pt x="51451" y="19437"/>
                    </a:moveTo>
                    <a:cubicBezTo>
                      <a:pt x="51451" y="8575"/>
                      <a:pt x="40018" y="0"/>
                      <a:pt x="25726" y="0"/>
                    </a:cubicBezTo>
                    <a:cubicBezTo>
                      <a:pt x="11434" y="0"/>
                      <a:pt x="0" y="8575"/>
                      <a:pt x="0" y="19437"/>
                    </a:cubicBezTo>
                    <a:cubicBezTo>
                      <a:pt x="0" y="30299"/>
                      <a:pt x="11434" y="38874"/>
                      <a:pt x="25726" y="38874"/>
                    </a:cubicBezTo>
                    <a:cubicBezTo>
                      <a:pt x="40018" y="38874"/>
                      <a:pt x="51451" y="30299"/>
                      <a:pt x="51451" y="19437"/>
                    </a:cubicBezTo>
                    <a:lnTo>
                      <a:pt x="51451" y="19437"/>
                    </a:lnTo>
                    <a:close/>
                  </a:path>
                </a:pathLst>
              </a:custGeom>
              <a:solidFill>
                <a:srgbClr val="000000"/>
              </a:solidFill>
              <a:ln w="5707" cap="flat">
                <a:noFill/>
                <a:prstDash val="solid"/>
                <a:miter/>
              </a:ln>
            </p:spPr>
            <p:txBody>
              <a:bodyPr rtlCol="0" anchor="ctr"/>
              <a:lstStyle/>
              <a:p>
                <a:endParaRPr lang="en-US"/>
              </a:p>
            </p:txBody>
          </p:sp>
          <p:sp>
            <p:nvSpPr>
              <p:cNvPr id="13" name="Freeform 53">
                <a:extLst>
                  <a:ext uri="{FF2B5EF4-FFF2-40B4-BE49-F238E27FC236}">
                    <a16:creationId xmlns:a16="http://schemas.microsoft.com/office/drawing/2014/main" id="{228C2C32-E339-F1D1-DEE4-AA66C19265BD}"/>
                  </a:ext>
                </a:extLst>
              </p:cNvPr>
              <p:cNvSpPr/>
              <p:nvPr/>
            </p:nvSpPr>
            <p:spPr>
              <a:xfrm>
                <a:off x="1963553" y="6051354"/>
                <a:ext cx="21152" cy="170360"/>
              </a:xfrm>
              <a:custGeom>
                <a:avLst/>
                <a:gdLst>
                  <a:gd name="connsiteX0" fmla="*/ 0 w 21152"/>
                  <a:gd name="connsiteY0" fmla="*/ 0 h 170360"/>
                  <a:gd name="connsiteX1" fmla="*/ 21152 w 21152"/>
                  <a:gd name="connsiteY1" fmla="*/ 0 h 170360"/>
                  <a:gd name="connsiteX2" fmla="*/ 21152 w 21152"/>
                  <a:gd name="connsiteY2" fmla="*/ 20581 h 170360"/>
                  <a:gd name="connsiteX3" fmla="*/ 0 w 21152"/>
                  <a:gd name="connsiteY3" fmla="*/ 20581 h 170360"/>
                  <a:gd name="connsiteX4" fmla="*/ 0 w 21152"/>
                  <a:gd name="connsiteY4" fmla="*/ 0 h 170360"/>
                  <a:gd name="connsiteX5" fmla="*/ 0 w 21152"/>
                  <a:gd name="connsiteY5" fmla="*/ 0 h 170360"/>
                  <a:gd name="connsiteX6" fmla="*/ 1143 w 21152"/>
                  <a:gd name="connsiteY6" fmla="*/ 46878 h 170360"/>
                  <a:gd name="connsiteX7" fmla="*/ 19437 w 21152"/>
                  <a:gd name="connsiteY7" fmla="*/ 46878 h 170360"/>
                  <a:gd name="connsiteX8" fmla="*/ 19437 w 21152"/>
                  <a:gd name="connsiteY8" fmla="*/ 170361 h 170360"/>
                  <a:gd name="connsiteX9" fmla="*/ 1143 w 21152"/>
                  <a:gd name="connsiteY9" fmla="*/ 170361 h 170360"/>
                  <a:gd name="connsiteX10" fmla="*/ 1143 w 21152"/>
                  <a:gd name="connsiteY10" fmla="*/ 46878 h 170360"/>
                  <a:gd name="connsiteX11" fmla="*/ 1143 w 21152"/>
                  <a:gd name="connsiteY11" fmla="*/ 46878 h 170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152" h="170360">
                    <a:moveTo>
                      <a:pt x="0" y="0"/>
                    </a:moveTo>
                    <a:lnTo>
                      <a:pt x="21152" y="0"/>
                    </a:lnTo>
                    <a:lnTo>
                      <a:pt x="21152" y="20581"/>
                    </a:lnTo>
                    <a:lnTo>
                      <a:pt x="0" y="20581"/>
                    </a:lnTo>
                    <a:lnTo>
                      <a:pt x="0" y="0"/>
                    </a:lnTo>
                    <a:lnTo>
                      <a:pt x="0" y="0"/>
                    </a:lnTo>
                    <a:close/>
                    <a:moveTo>
                      <a:pt x="1143" y="46878"/>
                    </a:moveTo>
                    <a:lnTo>
                      <a:pt x="19437" y="46878"/>
                    </a:lnTo>
                    <a:lnTo>
                      <a:pt x="19437" y="170361"/>
                    </a:lnTo>
                    <a:lnTo>
                      <a:pt x="1143" y="170361"/>
                    </a:lnTo>
                    <a:lnTo>
                      <a:pt x="1143" y="46878"/>
                    </a:lnTo>
                    <a:lnTo>
                      <a:pt x="1143" y="46878"/>
                    </a:lnTo>
                    <a:close/>
                  </a:path>
                </a:pathLst>
              </a:custGeom>
              <a:solidFill>
                <a:srgbClr val="000000"/>
              </a:solidFill>
              <a:ln w="5707" cap="flat">
                <a:noFill/>
                <a:prstDash val="solid"/>
                <a:miter/>
              </a:ln>
            </p:spPr>
            <p:txBody>
              <a:bodyPr rtlCol="0" anchor="ctr"/>
              <a:lstStyle/>
              <a:p>
                <a:endParaRPr lang="en-US"/>
              </a:p>
            </p:txBody>
          </p:sp>
          <p:sp>
            <p:nvSpPr>
              <p:cNvPr id="14" name="Freeform 54">
                <a:extLst>
                  <a:ext uri="{FF2B5EF4-FFF2-40B4-BE49-F238E27FC236}">
                    <a16:creationId xmlns:a16="http://schemas.microsoft.com/office/drawing/2014/main" id="{962A2A1E-029B-6BAC-C7CA-09ABB5351D11}"/>
                  </a:ext>
                </a:extLst>
              </p:cNvPr>
              <p:cNvSpPr/>
              <p:nvPr/>
            </p:nvSpPr>
            <p:spPr>
              <a:xfrm>
                <a:off x="2021293" y="6095919"/>
                <a:ext cx="108047" cy="126366"/>
              </a:xfrm>
              <a:custGeom>
                <a:avLst/>
                <a:gdLst>
                  <a:gd name="connsiteX0" fmla="*/ 0 w 108047"/>
                  <a:gd name="connsiteY0" fmla="*/ 2312 h 126366"/>
                  <a:gd name="connsiteX1" fmla="*/ 18294 w 108047"/>
                  <a:gd name="connsiteY1" fmla="*/ 2312 h 126366"/>
                  <a:gd name="connsiteX2" fmla="*/ 18294 w 108047"/>
                  <a:gd name="connsiteY2" fmla="*/ 24036 h 126366"/>
                  <a:gd name="connsiteX3" fmla="*/ 60598 w 108047"/>
                  <a:gd name="connsiteY3" fmla="*/ 25 h 126366"/>
                  <a:gd name="connsiteX4" fmla="*/ 108048 w 108047"/>
                  <a:gd name="connsiteY4" fmla="*/ 49762 h 126366"/>
                  <a:gd name="connsiteX5" fmla="*/ 108048 w 108047"/>
                  <a:gd name="connsiteY5" fmla="*/ 126367 h 126366"/>
                  <a:gd name="connsiteX6" fmla="*/ 89754 w 108047"/>
                  <a:gd name="connsiteY6" fmla="*/ 126367 h 126366"/>
                  <a:gd name="connsiteX7" fmla="*/ 89754 w 108047"/>
                  <a:gd name="connsiteY7" fmla="*/ 53763 h 126366"/>
                  <a:gd name="connsiteX8" fmla="*/ 55453 w 108047"/>
                  <a:gd name="connsiteY8" fmla="*/ 16604 h 126366"/>
                  <a:gd name="connsiteX9" fmla="*/ 54881 w 108047"/>
                  <a:gd name="connsiteY9" fmla="*/ 16604 h 126366"/>
                  <a:gd name="connsiteX10" fmla="*/ 18294 w 108047"/>
                  <a:gd name="connsiteY10" fmla="*/ 53192 h 126366"/>
                  <a:gd name="connsiteX11" fmla="*/ 18294 w 108047"/>
                  <a:gd name="connsiteY11" fmla="*/ 55478 h 126366"/>
                  <a:gd name="connsiteX12" fmla="*/ 18294 w 108047"/>
                  <a:gd name="connsiteY12" fmla="*/ 126367 h 126366"/>
                  <a:gd name="connsiteX13" fmla="*/ 0 w 108047"/>
                  <a:gd name="connsiteY13" fmla="*/ 126367 h 126366"/>
                  <a:gd name="connsiteX14" fmla="*/ 0 w 108047"/>
                  <a:gd name="connsiteY14" fmla="*/ 2312 h 126366"/>
                  <a:gd name="connsiteX15" fmla="*/ 0 w 108047"/>
                  <a:gd name="connsiteY15" fmla="*/ 2312 h 126366"/>
                  <a:gd name="connsiteX16" fmla="*/ 0 w 108047"/>
                  <a:gd name="connsiteY16" fmla="*/ 2312 h 1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8047" h="126366">
                    <a:moveTo>
                      <a:pt x="0" y="2312"/>
                    </a:moveTo>
                    <a:lnTo>
                      <a:pt x="18294" y="2312"/>
                    </a:lnTo>
                    <a:lnTo>
                      <a:pt x="18294" y="24036"/>
                    </a:lnTo>
                    <a:cubicBezTo>
                      <a:pt x="26869" y="8601"/>
                      <a:pt x="42876" y="-546"/>
                      <a:pt x="60598" y="25"/>
                    </a:cubicBezTo>
                    <a:cubicBezTo>
                      <a:pt x="90326" y="25"/>
                      <a:pt x="108048" y="20034"/>
                      <a:pt x="108048" y="49762"/>
                    </a:cubicBezTo>
                    <a:lnTo>
                      <a:pt x="108048" y="126367"/>
                    </a:lnTo>
                    <a:lnTo>
                      <a:pt x="89754" y="126367"/>
                    </a:lnTo>
                    <a:lnTo>
                      <a:pt x="89754" y="53763"/>
                    </a:lnTo>
                    <a:cubicBezTo>
                      <a:pt x="89754" y="30896"/>
                      <a:pt x="77177" y="16604"/>
                      <a:pt x="55453" y="16604"/>
                    </a:cubicBezTo>
                    <a:lnTo>
                      <a:pt x="54881" y="16604"/>
                    </a:lnTo>
                    <a:cubicBezTo>
                      <a:pt x="34872" y="16604"/>
                      <a:pt x="18294" y="33183"/>
                      <a:pt x="18294" y="53192"/>
                    </a:cubicBezTo>
                    <a:cubicBezTo>
                      <a:pt x="18294" y="53763"/>
                      <a:pt x="18294" y="54907"/>
                      <a:pt x="18294" y="55478"/>
                    </a:cubicBezTo>
                    <a:lnTo>
                      <a:pt x="18294" y="126367"/>
                    </a:lnTo>
                    <a:lnTo>
                      <a:pt x="0" y="126367"/>
                    </a:lnTo>
                    <a:lnTo>
                      <a:pt x="0" y="2312"/>
                    </a:lnTo>
                    <a:lnTo>
                      <a:pt x="0" y="2312"/>
                    </a:lnTo>
                    <a:lnTo>
                      <a:pt x="0" y="2312"/>
                    </a:lnTo>
                    <a:close/>
                  </a:path>
                </a:pathLst>
              </a:custGeom>
              <a:solidFill>
                <a:srgbClr val="000000"/>
              </a:solidFill>
              <a:ln w="5707" cap="flat">
                <a:noFill/>
                <a:prstDash val="solid"/>
                <a:miter/>
              </a:ln>
            </p:spPr>
            <p:txBody>
              <a:bodyPr rtlCol="0" anchor="ctr"/>
              <a:lstStyle/>
              <a:p>
                <a:endParaRPr lang="en-US"/>
              </a:p>
            </p:txBody>
          </p:sp>
          <p:sp>
            <p:nvSpPr>
              <p:cNvPr id="15" name="Freeform 55">
                <a:extLst>
                  <a:ext uri="{FF2B5EF4-FFF2-40B4-BE49-F238E27FC236}">
                    <a16:creationId xmlns:a16="http://schemas.microsoft.com/office/drawing/2014/main" id="{9BCD507D-3CEF-9A43-2FC4-BD76D0CEE29A}"/>
                  </a:ext>
                </a:extLst>
              </p:cNvPr>
              <p:cNvSpPr/>
              <p:nvPr/>
            </p:nvSpPr>
            <p:spPr>
              <a:xfrm>
                <a:off x="2163642" y="6095919"/>
                <a:ext cx="108047" cy="126366"/>
              </a:xfrm>
              <a:custGeom>
                <a:avLst/>
                <a:gdLst>
                  <a:gd name="connsiteX0" fmla="*/ 0 w 108047"/>
                  <a:gd name="connsiteY0" fmla="*/ 2312 h 126366"/>
                  <a:gd name="connsiteX1" fmla="*/ 18294 w 108047"/>
                  <a:gd name="connsiteY1" fmla="*/ 2312 h 126366"/>
                  <a:gd name="connsiteX2" fmla="*/ 18294 w 108047"/>
                  <a:gd name="connsiteY2" fmla="*/ 24036 h 126366"/>
                  <a:gd name="connsiteX3" fmla="*/ 60598 w 108047"/>
                  <a:gd name="connsiteY3" fmla="*/ 25 h 126366"/>
                  <a:gd name="connsiteX4" fmla="*/ 108048 w 108047"/>
                  <a:gd name="connsiteY4" fmla="*/ 49762 h 126366"/>
                  <a:gd name="connsiteX5" fmla="*/ 108048 w 108047"/>
                  <a:gd name="connsiteY5" fmla="*/ 126367 h 126366"/>
                  <a:gd name="connsiteX6" fmla="*/ 89754 w 108047"/>
                  <a:gd name="connsiteY6" fmla="*/ 126367 h 126366"/>
                  <a:gd name="connsiteX7" fmla="*/ 89754 w 108047"/>
                  <a:gd name="connsiteY7" fmla="*/ 53763 h 126366"/>
                  <a:gd name="connsiteX8" fmla="*/ 55453 w 108047"/>
                  <a:gd name="connsiteY8" fmla="*/ 16604 h 126366"/>
                  <a:gd name="connsiteX9" fmla="*/ 54881 w 108047"/>
                  <a:gd name="connsiteY9" fmla="*/ 16604 h 126366"/>
                  <a:gd name="connsiteX10" fmla="*/ 18294 w 108047"/>
                  <a:gd name="connsiteY10" fmla="*/ 53192 h 126366"/>
                  <a:gd name="connsiteX11" fmla="*/ 18294 w 108047"/>
                  <a:gd name="connsiteY11" fmla="*/ 55478 h 126366"/>
                  <a:gd name="connsiteX12" fmla="*/ 18294 w 108047"/>
                  <a:gd name="connsiteY12" fmla="*/ 126367 h 126366"/>
                  <a:gd name="connsiteX13" fmla="*/ 0 w 108047"/>
                  <a:gd name="connsiteY13" fmla="*/ 126367 h 126366"/>
                  <a:gd name="connsiteX14" fmla="*/ 0 w 108047"/>
                  <a:gd name="connsiteY14" fmla="*/ 2312 h 126366"/>
                  <a:gd name="connsiteX15" fmla="*/ 0 w 108047"/>
                  <a:gd name="connsiteY15" fmla="*/ 2312 h 126366"/>
                  <a:gd name="connsiteX16" fmla="*/ 0 w 108047"/>
                  <a:gd name="connsiteY16" fmla="*/ 2312 h 1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8047" h="126366">
                    <a:moveTo>
                      <a:pt x="0" y="2312"/>
                    </a:moveTo>
                    <a:lnTo>
                      <a:pt x="18294" y="2312"/>
                    </a:lnTo>
                    <a:lnTo>
                      <a:pt x="18294" y="24036"/>
                    </a:lnTo>
                    <a:cubicBezTo>
                      <a:pt x="26869" y="8601"/>
                      <a:pt x="42876" y="-546"/>
                      <a:pt x="60598" y="25"/>
                    </a:cubicBezTo>
                    <a:cubicBezTo>
                      <a:pt x="90326" y="25"/>
                      <a:pt x="108048" y="20034"/>
                      <a:pt x="108048" y="49762"/>
                    </a:cubicBezTo>
                    <a:lnTo>
                      <a:pt x="108048" y="126367"/>
                    </a:lnTo>
                    <a:lnTo>
                      <a:pt x="89754" y="126367"/>
                    </a:lnTo>
                    <a:lnTo>
                      <a:pt x="89754" y="53763"/>
                    </a:lnTo>
                    <a:cubicBezTo>
                      <a:pt x="89754" y="30896"/>
                      <a:pt x="77177" y="16604"/>
                      <a:pt x="55453" y="16604"/>
                    </a:cubicBezTo>
                    <a:lnTo>
                      <a:pt x="54881" y="16604"/>
                    </a:lnTo>
                    <a:cubicBezTo>
                      <a:pt x="34873" y="16604"/>
                      <a:pt x="18294" y="33183"/>
                      <a:pt x="18294" y="53192"/>
                    </a:cubicBezTo>
                    <a:cubicBezTo>
                      <a:pt x="18294" y="53763"/>
                      <a:pt x="18294" y="54907"/>
                      <a:pt x="18294" y="55478"/>
                    </a:cubicBezTo>
                    <a:lnTo>
                      <a:pt x="18294" y="126367"/>
                    </a:lnTo>
                    <a:lnTo>
                      <a:pt x="0" y="126367"/>
                    </a:lnTo>
                    <a:lnTo>
                      <a:pt x="0" y="2312"/>
                    </a:lnTo>
                    <a:lnTo>
                      <a:pt x="0" y="2312"/>
                    </a:lnTo>
                    <a:lnTo>
                      <a:pt x="0" y="2312"/>
                    </a:lnTo>
                    <a:close/>
                  </a:path>
                </a:pathLst>
              </a:custGeom>
              <a:solidFill>
                <a:srgbClr val="000000"/>
              </a:solidFill>
              <a:ln w="5707" cap="flat">
                <a:noFill/>
                <a:prstDash val="solid"/>
                <a:miter/>
              </a:ln>
            </p:spPr>
            <p:txBody>
              <a:bodyPr rtlCol="0" anchor="ctr"/>
              <a:lstStyle/>
              <a:p>
                <a:endParaRPr lang="en-US"/>
              </a:p>
            </p:txBody>
          </p:sp>
          <p:sp>
            <p:nvSpPr>
              <p:cNvPr id="16" name="Freeform 56">
                <a:extLst>
                  <a:ext uri="{FF2B5EF4-FFF2-40B4-BE49-F238E27FC236}">
                    <a16:creationId xmlns:a16="http://schemas.microsoft.com/office/drawing/2014/main" id="{EFA53F8A-B89C-5106-99AB-EABC5DA0507F}"/>
                  </a:ext>
                </a:extLst>
              </p:cNvPr>
              <p:cNvSpPr/>
              <p:nvPr/>
            </p:nvSpPr>
            <p:spPr>
              <a:xfrm>
                <a:off x="2298558" y="6095945"/>
                <a:ext cx="129199" cy="128628"/>
              </a:xfrm>
              <a:custGeom>
                <a:avLst/>
                <a:gdLst>
                  <a:gd name="connsiteX0" fmla="*/ 0 w 129199"/>
                  <a:gd name="connsiteY0" fmla="*/ 65172 h 128628"/>
                  <a:gd name="connsiteX1" fmla="*/ 0 w 129199"/>
                  <a:gd name="connsiteY1" fmla="*/ 65172 h 128628"/>
                  <a:gd name="connsiteX2" fmla="*/ 64600 w 129199"/>
                  <a:gd name="connsiteY2" fmla="*/ 0 h 128628"/>
                  <a:gd name="connsiteX3" fmla="*/ 129200 w 129199"/>
                  <a:gd name="connsiteY3" fmla="*/ 64028 h 128628"/>
                  <a:gd name="connsiteX4" fmla="*/ 129200 w 129199"/>
                  <a:gd name="connsiteY4" fmla="*/ 64600 h 128628"/>
                  <a:gd name="connsiteX5" fmla="*/ 65172 w 129199"/>
                  <a:gd name="connsiteY5" fmla="*/ 128628 h 128628"/>
                  <a:gd name="connsiteX6" fmla="*/ 64600 w 129199"/>
                  <a:gd name="connsiteY6" fmla="*/ 128628 h 128628"/>
                  <a:gd name="connsiteX7" fmla="*/ 64028 w 129199"/>
                  <a:gd name="connsiteY7" fmla="*/ 128628 h 128628"/>
                  <a:gd name="connsiteX8" fmla="*/ 0 w 129199"/>
                  <a:gd name="connsiteY8" fmla="*/ 65172 h 128628"/>
                  <a:gd name="connsiteX9" fmla="*/ 0 w 129199"/>
                  <a:gd name="connsiteY9" fmla="*/ 65172 h 128628"/>
                  <a:gd name="connsiteX10" fmla="*/ 109763 w 129199"/>
                  <a:gd name="connsiteY10" fmla="*/ 65172 h 128628"/>
                  <a:gd name="connsiteX11" fmla="*/ 109763 w 129199"/>
                  <a:gd name="connsiteY11" fmla="*/ 65172 h 128628"/>
                  <a:gd name="connsiteX12" fmla="*/ 109763 w 129199"/>
                  <a:gd name="connsiteY12" fmla="*/ 63457 h 128628"/>
                  <a:gd name="connsiteX13" fmla="*/ 64028 w 129199"/>
                  <a:gd name="connsiteY13" fmla="*/ 16579 h 128628"/>
                  <a:gd name="connsiteX14" fmla="*/ 18865 w 129199"/>
                  <a:gd name="connsiteY14" fmla="*/ 64600 h 128628"/>
                  <a:gd name="connsiteX15" fmla="*/ 18865 w 129199"/>
                  <a:gd name="connsiteY15" fmla="*/ 64600 h 128628"/>
                  <a:gd name="connsiteX16" fmla="*/ 18865 w 129199"/>
                  <a:gd name="connsiteY16" fmla="*/ 66315 h 128628"/>
                  <a:gd name="connsiteX17" fmla="*/ 64600 w 129199"/>
                  <a:gd name="connsiteY17" fmla="*/ 112621 h 128628"/>
                  <a:gd name="connsiteX18" fmla="*/ 110334 w 129199"/>
                  <a:gd name="connsiteY18" fmla="*/ 66887 h 128628"/>
                  <a:gd name="connsiteX19" fmla="*/ 109763 w 129199"/>
                  <a:gd name="connsiteY19" fmla="*/ 65172 h 128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9199" h="128628">
                    <a:moveTo>
                      <a:pt x="0" y="65172"/>
                    </a:moveTo>
                    <a:lnTo>
                      <a:pt x="0" y="65172"/>
                    </a:lnTo>
                    <a:cubicBezTo>
                      <a:pt x="0" y="29156"/>
                      <a:pt x="29156" y="0"/>
                      <a:pt x="64600" y="0"/>
                    </a:cubicBezTo>
                    <a:cubicBezTo>
                      <a:pt x="100044" y="0"/>
                      <a:pt x="128628" y="29156"/>
                      <a:pt x="129200" y="64028"/>
                    </a:cubicBezTo>
                    <a:lnTo>
                      <a:pt x="129200" y="64600"/>
                    </a:lnTo>
                    <a:cubicBezTo>
                      <a:pt x="129200" y="100044"/>
                      <a:pt x="100044" y="128628"/>
                      <a:pt x="65172" y="128628"/>
                    </a:cubicBezTo>
                    <a:lnTo>
                      <a:pt x="64600" y="128628"/>
                    </a:lnTo>
                    <a:lnTo>
                      <a:pt x="64028" y="128628"/>
                    </a:lnTo>
                    <a:cubicBezTo>
                      <a:pt x="29156" y="128628"/>
                      <a:pt x="572" y="100044"/>
                      <a:pt x="0" y="65172"/>
                    </a:cubicBezTo>
                    <a:cubicBezTo>
                      <a:pt x="0" y="65172"/>
                      <a:pt x="0" y="65172"/>
                      <a:pt x="0" y="65172"/>
                    </a:cubicBezTo>
                    <a:moveTo>
                      <a:pt x="109763" y="65172"/>
                    </a:moveTo>
                    <a:lnTo>
                      <a:pt x="109763" y="65172"/>
                    </a:lnTo>
                    <a:cubicBezTo>
                      <a:pt x="109763" y="64028"/>
                      <a:pt x="109763" y="64028"/>
                      <a:pt x="109763" y="63457"/>
                    </a:cubicBezTo>
                    <a:cubicBezTo>
                      <a:pt x="109763" y="38303"/>
                      <a:pt x="89182" y="17150"/>
                      <a:pt x="64028" y="16579"/>
                    </a:cubicBezTo>
                    <a:cubicBezTo>
                      <a:pt x="37159" y="16579"/>
                      <a:pt x="18865" y="38303"/>
                      <a:pt x="18865" y="64600"/>
                    </a:cubicBezTo>
                    <a:lnTo>
                      <a:pt x="18865" y="64600"/>
                    </a:lnTo>
                    <a:cubicBezTo>
                      <a:pt x="18865" y="65172"/>
                      <a:pt x="18865" y="65743"/>
                      <a:pt x="18865" y="66315"/>
                    </a:cubicBezTo>
                    <a:cubicBezTo>
                      <a:pt x="18865" y="91469"/>
                      <a:pt x="39446" y="112050"/>
                      <a:pt x="64600" y="112621"/>
                    </a:cubicBezTo>
                    <a:cubicBezTo>
                      <a:pt x="89754" y="112621"/>
                      <a:pt x="110334" y="92041"/>
                      <a:pt x="110334" y="66887"/>
                    </a:cubicBezTo>
                    <a:cubicBezTo>
                      <a:pt x="109763" y="66315"/>
                      <a:pt x="109763" y="65743"/>
                      <a:pt x="109763" y="65172"/>
                    </a:cubicBezTo>
                  </a:path>
                </a:pathLst>
              </a:custGeom>
              <a:solidFill>
                <a:srgbClr val="000000"/>
              </a:solidFill>
              <a:ln w="5707" cap="flat">
                <a:noFill/>
                <a:prstDash val="solid"/>
                <a:miter/>
              </a:ln>
            </p:spPr>
            <p:txBody>
              <a:bodyPr rtlCol="0" anchor="ctr"/>
              <a:lstStyle/>
              <a:p>
                <a:endParaRPr lang="en-US"/>
              </a:p>
            </p:txBody>
          </p:sp>
          <p:sp>
            <p:nvSpPr>
              <p:cNvPr id="17" name="Freeform 57">
                <a:extLst>
                  <a:ext uri="{FF2B5EF4-FFF2-40B4-BE49-F238E27FC236}">
                    <a16:creationId xmlns:a16="http://schemas.microsoft.com/office/drawing/2014/main" id="{2FDF4F75-A920-BF75-64B6-50B8553F63EC}"/>
                  </a:ext>
                </a:extLst>
              </p:cNvPr>
              <p:cNvSpPr/>
              <p:nvPr/>
            </p:nvSpPr>
            <p:spPr>
              <a:xfrm>
                <a:off x="2436333" y="6098231"/>
                <a:ext cx="123483" cy="124626"/>
              </a:xfrm>
              <a:custGeom>
                <a:avLst/>
                <a:gdLst>
                  <a:gd name="connsiteX0" fmla="*/ 0 w 123483"/>
                  <a:gd name="connsiteY0" fmla="*/ 0 h 124626"/>
                  <a:gd name="connsiteX1" fmla="*/ 20581 w 123483"/>
                  <a:gd name="connsiteY1" fmla="*/ 0 h 124626"/>
                  <a:gd name="connsiteX2" fmla="*/ 61742 w 123483"/>
                  <a:gd name="connsiteY2" fmla="*/ 102903 h 124626"/>
                  <a:gd name="connsiteX3" fmla="*/ 103474 w 123483"/>
                  <a:gd name="connsiteY3" fmla="*/ 0 h 124626"/>
                  <a:gd name="connsiteX4" fmla="*/ 123483 w 123483"/>
                  <a:gd name="connsiteY4" fmla="*/ 0 h 124626"/>
                  <a:gd name="connsiteX5" fmla="*/ 69745 w 123483"/>
                  <a:gd name="connsiteY5" fmla="*/ 124626 h 124626"/>
                  <a:gd name="connsiteX6" fmla="*/ 53166 w 123483"/>
                  <a:gd name="connsiteY6" fmla="*/ 124626 h 124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3483" h="124626">
                    <a:moveTo>
                      <a:pt x="0" y="0"/>
                    </a:moveTo>
                    <a:lnTo>
                      <a:pt x="20581" y="0"/>
                    </a:lnTo>
                    <a:lnTo>
                      <a:pt x="61742" y="102903"/>
                    </a:lnTo>
                    <a:lnTo>
                      <a:pt x="103474" y="0"/>
                    </a:lnTo>
                    <a:lnTo>
                      <a:pt x="123483" y="0"/>
                    </a:lnTo>
                    <a:lnTo>
                      <a:pt x="69745" y="124626"/>
                    </a:lnTo>
                    <a:lnTo>
                      <a:pt x="53166" y="124626"/>
                    </a:lnTo>
                    <a:close/>
                  </a:path>
                </a:pathLst>
              </a:custGeom>
              <a:solidFill>
                <a:srgbClr val="000000"/>
              </a:solidFill>
              <a:ln w="5707" cap="flat">
                <a:noFill/>
                <a:prstDash val="solid"/>
                <a:miter/>
              </a:ln>
            </p:spPr>
            <p:txBody>
              <a:bodyPr rtlCol="0" anchor="ctr"/>
              <a:lstStyle/>
              <a:p>
                <a:endParaRPr lang="en-US"/>
              </a:p>
            </p:txBody>
          </p:sp>
          <p:sp>
            <p:nvSpPr>
              <p:cNvPr id="25" name="Freeform 58">
                <a:extLst>
                  <a:ext uri="{FF2B5EF4-FFF2-40B4-BE49-F238E27FC236}">
                    <a16:creationId xmlns:a16="http://schemas.microsoft.com/office/drawing/2014/main" id="{52495EAE-98D4-AD74-D494-88BDCF598814}"/>
                  </a:ext>
                </a:extLst>
              </p:cNvPr>
              <p:cNvSpPr/>
              <p:nvPr/>
            </p:nvSpPr>
            <p:spPr>
              <a:xfrm>
                <a:off x="2568963" y="6096931"/>
                <a:ext cx="108667" cy="128242"/>
              </a:xfrm>
              <a:custGeom>
                <a:avLst/>
                <a:gdLst>
                  <a:gd name="connsiteX0" fmla="*/ 0 w 108667"/>
                  <a:gd name="connsiteY0" fmla="*/ 89339 h 128242"/>
                  <a:gd name="connsiteX1" fmla="*/ 0 w 108667"/>
                  <a:gd name="connsiteY1" fmla="*/ 89339 h 128242"/>
                  <a:gd name="connsiteX2" fmla="*/ 52595 w 108667"/>
                  <a:gd name="connsiteY2" fmla="*/ 48178 h 128242"/>
                  <a:gd name="connsiteX3" fmla="*/ 90326 w 108667"/>
                  <a:gd name="connsiteY3" fmla="*/ 53324 h 128242"/>
                  <a:gd name="connsiteX4" fmla="*/ 90326 w 108667"/>
                  <a:gd name="connsiteY4" fmla="*/ 49322 h 128242"/>
                  <a:gd name="connsiteX5" fmla="*/ 53738 w 108667"/>
                  <a:gd name="connsiteY5" fmla="*/ 16164 h 128242"/>
                  <a:gd name="connsiteX6" fmla="*/ 16007 w 108667"/>
                  <a:gd name="connsiteY6" fmla="*/ 25311 h 128242"/>
                  <a:gd name="connsiteX7" fmla="*/ 10290 w 108667"/>
                  <a:gd name="connsiteY7" fmla="*/ 10447 h 128242"/>
                  <a:gd name="connsiteX8" fmla="*/ 55453 w 108667"/>
                  <a:gd name="connsiteY8" fmla="*/ 157 h 128242"/>
                  <a:gd name="connsiteX9" fmla="*/ 95471 w 108667"/>
                  <a:gd name="connsiteY9" fmla="*/ 13878 h 128242"/>
                  <a:gd name="connsiteX10" fmla="*/ 108619 w 108667"/>
                  <a:gd name="connsiteY10" fmla="*/ 49893 h 128242"/>
                  <a:gd name="connsiteX11" fmla="*/ 108619 w 108667"/>
                  <a:gd name="connsiteY11" fmla="*/ 125355 h 128242"/>
                  <a:gd name="connsiteX12" fmla="*/ 90326 w 108667"/>
                  <a:gd name="connsiteY12" fmla="*/ 125355 h 128242"/>
                  <a:gd name="connsiteX13" fmla="*/ 90326 w 108667"/>
                  <a:gd name="connsiteY13" fmla="*/ 107062 h 128242"/>
                  <a:gd name="connsiteX14" fmla="*/ 45734 w 108667"/>
                  <a:gd name="connsiteY14" fmla="*/ 128214 h 128242"/>
                  <a:gd name="connsiteX15" fmla="*/ 0 w 108667"/>
                  <a:gd name="connsiteY15" fmla="*/ 89339 h 128242"/>
                  <a:gd name="connsiteX16" fmla="*/ 90326 w 108667"/>
                  <a:gd name="connsiteY16" fmla="*/ 79621 h 128242"/>
                  <a:gd name="connsiteX17" fmla="*/ 90326 w 108667"/>
                  <a:gd name="connsiteY17" fmla="*/ 68187 h 128242"/>
                  <a:gd name="connsiteX18" fmla="*/ 54310 w 108667"/>
                  <a:gd name="connsiteY18" fmla="*/ 63042 h 128242"/>
                  <a:gd name="connsiteX19" fmla="*/ 18294 w 108667"/>
                  <a:gd name="connsiteY19" fmla="*/ 87624 h 128242"/>
                  <a:gd name="connsiteX20" fmla="*/ 18294 w 108667"/>
                  <a:gd name="connsiteY20" fmla="*/ 88196 h 128242"/>
                  <a:gd name="connsiteX21" fmla="*/ 49165 w 108667"/>
                  <a:gd name="connsiteY21" fmla="*/ 112778 h 128242"/>
                  <a:gd name="connsiteX22" fmla="*/ 90326 w 108667"/>
                  <a:gd name="connsiteY22" fmla="*/ 79621 h 128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08667" h="128242">
                    <a:moveTo>
                      <a:pt x="0" y="89339"/>
                    </a:moveTo>
                    <a:lnTo>
                      <a:pt x="0" y="89339"/>
                    </a:lnTo>
                    <a:cubicBezTo>
                      <a:pt x="0" y="62470"/>
                      <a:pt x="21724" y="48178"/>
                      <a:pt x="52595" y="48178"/>
                    </a:cubicBezTo>
                    <a:cubicBezTo>
                      <a:pt x="65172" y="48178"/>
                      <a:pt x="78320" y="49893"/>
                      <a:pt x="90326" y="53324"/>
                    </a:cubicBezTo>
                    <a:lnTo>
                      <a:pt x="90326" y="49322"/>
                    </a:lnTo>
                    <a:cubicBezTo>
                      <a:pt x="90326" y="27598"/>
                      <a:pt x="77177" y="16164"/>
                      <a:pt x="53738" y="16164"/>
                    </a:cubicBezTo>
                    <a:cubicBezTo>
                      <a:pt x="40589" y="16164"/>
                      <a:pt x="28012" y="19023"/>
                      <a:pt x="16007" y="25311"/>
                    </a:cubicBezTo>
                    <a:lnTo>
                      <a:pt x="10290" y="10447"/>
                    </a:lnTo>
                    <a:cubicBezTo>
                      <a:pt x="24011" y="3587"/>
                      <a:pt x="39446" y="157"/>
                      <a:pt x="55453" y="157"/>
                    </a:cubicBezTo>
                    <a:cubicBezTo>
                      <a:pt x="69745" y="-986"/>
                      <a:pt x="84609" y="4159"/>
                      <a:pt x="95471" y="13878"/>
                    </a:cubicBezTo>
                    <a:cubicBezTo>
                      <a:pt x="104618" y="23596"/>
                      <a:pt x="109191" y="36745"/>
                      <a:pt x="108619" y="49893"/>
                    </a:cubicBezTo>
                    <a:lnTo>
                      <a:pt x="108619" y="125355"/>
                    </a:lnTo>
                    <a:lnTo>
                      <a:pt x="90326" y="125355"/>
                    </a:lnTo>
                    <a:lnTo>
                      <a:pt x="90326" y="107062"/>
                    </a:lnTo>
                    <a:cubicBezTo>
                      <a:pt x="79464" y="120782"/>
                      <a:pt x="62885" y="128785"/>
                      <a:pt x="45734" y="128214"/>
                    </a:cubicBezTo>
                    <a:cubicBezTo>
                      <a:pt x="22867" y="127642"/>
                      <a:pt x="0" y="114493"/>
                      <a:pt x="0" y="89339"/>
                    </a:cubicBezTo>
                    <a:moveTo>
                      <a:pt x="90326" y="79621"/>
                    </a:moveTo>
                    <a:lnTo>
                      <a:pt x="90326" y="68187"/>
                    </a:lnTo>
                    <a:cubicBezTo>
                      <a:pt x="78892" y="64757"/>
                      <a:pt x="66315" y="63042"/>
                      <a:pt x="54310" y="63042"/>
                    </a:cubicBezTo>
                    <a:cubicBezTo>
                      <a:pt x="31442" y="63042"/>
                      <a:pt x="18294" y="73332"/>
                      <a:pt x="18294" y="87624"/>
                    </a:cubicBezTo>
                    <a:lnTo>
                      <a:pt x="18294" y="88196"/>
                    </a:lnTo>
                    <a:cubicBezTo>
                      <a:pt x="18294" y="103631"/>
                      <a:pt x="32586" y="112778"/>
                      <a:pt x="49165" y="112778"/>
                    </a:cubicBezTo>
                    <a:cubicBezTo>
                      <a:pt x="72032" y="112778"/>
                      <a:pt x="90326" y="99058"/>
                      <a:pt x="90326" y="79621"/>
                    </a:cubicBezTo>
                  </a:path>
                </a:pathLst>
              </a:custGeom>
              <a:solidFill>
                <a:srgbClr val="000000"/>
              </a:solidFill>
              <a:ln w="5707" cap="flat">
                <a:noFill/>
                <a:prstDash val="solid"/>
                <a:miter/>
              </a:ln>
            </p:spPr>
            <p:txBody>
              <a:bodyPr rtlCol="0" anchor="ctr"/>
              <a:lstStyle/>
              <a:p>
                <a:endParaRPr lang="en-US"/>
              </a:p>
            </p:txBody>
          </p:sp>
          <p:sp>
            <p:nvSpPr>
              <p:cNvPr id="32" name="Freeform 59">
                <a:extLst>
                  <a:ext uri="{FF2B5EF4-FFF2-40B4-BE49-F238E27FC236}">
                    <a16:creationId xmlns:a16="http://schemas.microsoft.com/office/drawing/2014/main" id="{5F3FBE2C-7981-4ABE-696D-8EF3BAAB92C7}"/>
                  </a:ext>
                </a:extLst>
              </p:cNvPr>
              <p:cNvSpPr/>
              <p:nvPr/>
            </p:nvSpPr>
            <p:spPr>
              <a:xfrm>
                <a:off x="2699878" y="6061644"/>
                <a:ext cx="74890" cy="162357"/>
              </a:xfrm>
              <a:custGeom>
                <a:avLst/>
                <a:gdLst>
                  <a:gd name="connsiteX0" fmla="*/ 17150 w 74890"/>
                  <a:gd name="connsiteY0" fmla="*/ 127485 h 162357"/>
                  <a:gd name="connsiteX1" fmla="*/ 17150 w 74890"/>
                  <a:gd name="connsiteY1" fmla="*/ 53166 h 162357"/>
                  <a:gd name="connsiteX2" fmla="*/ 0 w 74890"/>
                  <a:gd name="connsiteY2" fmla="*/ 53166 h 162357"/>
                  <a:gd name="connsiteX3" fmla="*/ 0 w 74890"/>
                  <a:gd name="connsiteY3" fmla="*/ 37159 h 162357"/>
                  <a:gd name="connsiteX4" fmla="*/ 17150 w 74890"/>
                  <a:gd name="connsiteY4" fmla="*/ 37159 h 162357"/>
                  <a:gd name="connsiteX5" fmla="*/ 17150 w 74890"/>
                  <a:gd name="connsiteY5" fmla="*/ 0 h 162357"/>
                  <a:gd name="connsiteX6" fmla="*/ 35444 w 74890"/>
                  <a:gd name="connsiteY6" fmla="*/ 0 h 162357"/>
                  <a:gd name="connsiteX7" fmla="*/ 35444 w 74890"/>
                  <a:gd name="connsiteY7" fmla="*/ 37159 h 162357"/>
                  <a:gd name="connsiteX8" fmla="*/ 74890 w 74890"/>
                  <a:gd name="connsiteY8" fmla="*/ 37159 h 162357"/>
                  <a:gd name="connsiteX9" fmla="*/ 74890 w 74890"/>
                  <a:gd name="connsiteY9" fmla="*/ 53166 h 162357"/>
                  <a:gd name="connsiteX10" fmla="*/ 35444 w 74890"/>
                  <a:gd name="connsiteY10" fmla="*/ 53166 h 162357"/>
                  <a:gd name="connsiteX11" fmla="*/ 35444 w 74890"/>
                  <a:gd name="connsiteY11" fmla="*/ 125198 h 162357"/>
                  <a:gd name="connsiteX12" fmla="*/ 56025 w 74890"/>
                  <a:gd name="connsiteY12" fmla="*/ 145779 h 162357"/>
                  <a:gd name="connsiteX13" fmla="*/ 73747 w 74890"/>
                  <a:gd name="connsiteY13" fmla="*/ 141205 h 162357"/>
                  <a:gd name="connsiteX14" fmla="*/ 73747 w 74890"/>
                  <a:gd name="connsiteY14" fmla="*/ 157212 h 162357"/>
                  <a:gd name="connsiteX15" fmla="*/ 51451 w 74890"/>
                  <a:gd name="connsiteY15" fmla="*/ 162357 h 162357"/>
                  <a:gd name="connsiteX16" fmla="*/ 17150 w 74890"/>
                  <a:gd name="connsiteY16" fmla="*/ 127485 h 162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4890" h="162357">
                    <a:moveTo>
                      <a:pt x="17150" y="127485"/>
                    </a:moveTo>
                    <a:lnTo>
                      <a:pt x="17150" y="53166"/>
                    </a:lnTo>
                    <a:lnTo>
                      <a:pt x="0" y="53166"/>
                    </a:lnTo>
                    <a:lnTo>
                      <a:pt x="0" y="37159"/>
                    </a:lnTo>
                    <a:lnTo>
                      <a:pt x="17150" y="37159"/>
                    </a:lnTo>
                    <a:lnTo>
                      <a:pt x="17150" y="0"/>
                    </a:lnTo>
                    <a:lnTo>
                      <a:pt x="35444" y="0"/>
                    </a:lnTo>
                    <a:lnTo>
                      <a:pt x="35444" y="37159"/>
                    </a:lnTo>
                    <a:lnTo>
                      <a:pt x="74890" y="37159"/>
                    </a:lnTo>
                    <a:lnTo>
                      <a:pt x="74890" y="53166"/>
                    </a:lnTo>
                    <a:lnTo>
                      <a:pt x="35444" y="53166"/>
                    </a:lnTo>
                    <a:lnTo>
                      <a:pt x="35444" y="125198"/>
                    </a:lnTo>
                    <a:cubicBezTo>
                      <a:pt x="35444" y="140062"/>
                      <a:pt x="44020" y="145779"/>
                      <a:pt x="56025" y="145779"/>
                    </a:cubicBezTo>
                    <a:cubicBezTo>
                      <a:pt x="62313" y="145779"/>
                      <a:pt x="68602" y="144635"/>
                      <a:pt x="73747" y="141205"/>
                    </a:cubicBezTo>
                    <a:lnTo>
                      <a:pt x="73747" y="157212"/>
                    </a:lnTo>
                    <a:cubicBezTo>
                      <a:pt x="66887" y="160642"/>
                      <a:pt x="59455" y="162357"/>
                      <a:pt x="51451" y="162357"/>
                    </a:cubicBezTo>
                    <a:cubicBezTo>
                      <a:pt x="32014" y="162357"/>
                      <a:pt x="17150" y="152639"/>
                      <a:pt x="17150" y="127485"/>
                    </a:cubicBezTo>
                  </a:path>
                </a:pathLst>
              </a:custGeom>
              <a:solidFill>
                <a:srgbClr val="000000"/>
              </a:solidFill>
              <a:ln w="5707" cap="flat">
                <a:noFill/>
                <a:prstDash val="solid"/>
                <a:miter/>
              </a:ln>
            </p:spPr>
            <p:txBody>
              <a:bodyPr rtlCol="0" anchor="ctr"/>
              <a:lstStyle/>
              <a:p>
                <a:endParaRPr lang="en-US"/>
              </a:p>
            </p:txBody>
          </p:sp>
          <p:sp>
            <p:nvSpPr>
              <p:cNvPr id="33" name="Freeform 60">
                <a:extLst>
                  <a:ext uri="{FF2B5EF4-FFF2-40B4-BE49-F238E27FC236}">
                    <a16:creationId xmlns:a16="http://schemas.microsoft.com/office/drawing/2014/main" id="{21F27A6B-A0B9-3604-3695-79C4EA110848}"/>
                  </a:ext>
                </a:extLst>
              </p:cNvPr>
              <p:cNvSpPr/>
              <p:nvPr/>
            </p:nvSpPr>
            <p:spPr>
              <a:xfrm>
                <a:off x="2802781" y="6051354"/>
                <a:ext cx="21152" cy="170360"/>
              </a:xfrm>
              <a:custGeom>
                <a:avLst/>
                <a:gdLst>
                  <a:gd name="connsiteX0" fmla="*/ 0 w 21152"/>
                  <a:gd name="connsiteY0" fmla="*/ 0 h 170360"/>
                  <a:gd name="connsiteX1" fmla="*/ 21152 w 21152"/>
                  <a:gd name="connsiteY1" fmla="*/ 0 h 170360"/>
                  <a:gd name="connsiteX2" fmla="*/ 21152 w 21152"/>
                  <a:gd name="connsiteY2" fmla="*/ 20581 h 170360"/>
                  <a:gd name="connsiteX3" fmla="*/ 0 w 21152"/>
                  <a:gd name="connsiteY3" fmla="*/ 20581 h 170360"/>
                  <a:gd name="connsiteX4" fmla="*/ 0 w 21152"/>
                  <a:gd name="connsiteY4" fmla="*/ 0 h 170360"/>
                  <a:gd name="connsiteX5" fmla="*/ 0 w 21152"/>
                  <a:gd name="connsiteY5" fmla="*/ 0 h 170360"/>
                  <a:gd name="connsiteX6" fmla="*/ 1143 w 21152"/>
                  <a:gd name="connsiteY6" fmla="*/ 46878 h 170360"/>
                  <a:gd name="connsiteX7" fmla="*/ 19437 w 21152"/>
                  <a:gd name="connsiteY7" fmla="*/ 46878 h 170360"/>
                  <a:gd name="connsiteX8" fmla="*/ 19437 w 21152"/>
                  <a:gd name="connsiteY8" fmla="*/ 170361 h 170360"/>
                  <a:gd name="connsiteX9" fmla="*/ 1143 w 21152"/>
                  <a:gd name="connsiteY9" fmla="*/ 170361 h 170360"/>
                  <a:gd name="connsiteX10" fmla="*/ 1143 w 21152"/>
                  <a:gd name="connsiteY10" fmla="*/ 46878 h 170360"/>
                  <a:gd name="connsiteX11" fmla="*/ 1143 w 21152"/>
                  <a:gd name="connsiteY11" fmla="*/ 46878 h 170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152" h="170360">
                    <a:moveTo>
                      <a:pt x="0" y="0"/>
                    </a:moveTo>
                    <a:lnTo>
                      <a:pt x="21152" y="0"/>
                    </a:lnTo>
                    <a:lnTo>
                      <a:pt x="21152" y="20581"/>
                    </a:lnTo>
                    <a:lnTo>
                      <a:pt x="0" y="20581"/>
                    </a:lnTo>
                    <a:lnTo>
                      <a:pt x="0" y="0"/>
                    </a:lnTo>
                    <a:lnTo>
                      <a:pt x="0" y="0"/>
                    </a:lnTo>
                    <a:close/>
                    <a:moveTo>
                      <a:pt x="1143" y="46878"/>
                    </a:moveTo>
                    <a:lnTo>
                      <a:pt x="19437" y="46878"/>
                    </a:lnTo>
                    <a:lnTo>
                      <a:pt x="19437" y="170361"/>
                    </a:lnTo>
                    <a:lnTo>
                      <a:pt x="1143" y="170361"/>
                    </a:lnTo>
                    <a:lnTo>
                      <a:pt x="1143" y="46878"/>
                    </a:lnTo>
                    <a:lnTo>
                      <a:pt x="1143" y="46878"/>
                    </a:lnTo>
                    <a:close/>
                  </a:path>
                </a:pathLst>
              </a:custGeom>
              <a:solidFill>
                <a:srgbClr val="000000"/>
              </a:solidFill>
              <a:ln w="5707" cap="flat">
                <a:noFill/>
                <a:prstDash val="solid"/>
                <a:miter/>
              </a:ln>
            </p:spPr>
            <p:txBody>
              <a:bodyPr rtlCol="0" anchor="ctr"/>
              <a:lstStyle/>
              <a:p>
                <a:endParaRPr lang="en-US"/>
              </a:p>
            </p:txBody>
          </p:sp>
          <p:sp>
            <p:nvSpPr>
              <p:cNvPr id="34" name="Freeform 61">
                <a:extLst>
                  <a:ext uri="{FF2B5EF4-FFF2-40B4-BE49-F238E27FC236}">
                    <a16:creationId xmlns:a16="http://schemas.microsoft.com/office/drawing/2014/main" id="{93E2B987-22DB-BF0E-E1ED-2B9925D3447E}"/>
                  </a:ext>
                </a:extLst>
              </p:cNvPr>
              <p:cNvSpPr/>
              <p:nvPr/>
            </p:nvSpPr>
            <p:spPr>
              <a:xfrm>
                <a:off x="2847944" y="6098231"/>
                <a:ext cx="123483" cy="124626"/>
              </a:xfrm>
              <a:custGeom>
                <a:avLst/>
                <a:gdLst>
                  <a:gd name="connsiteX0" fmla="*/ 0 w 123483"/>
                  <a:gd name="connsiteY0" fmla="*/ 0 h 124626"/>
                  <a:gd name="connsiteX1" fmla="*/ 20581 w 123483"/>
                  <a:gd name="connsiteY1" fmla="*/ 0 h 124626"/>
                  <a:gd name="connsiteX2" fmla="*/ 61742 w 123483"/>
                  <a:gd name="connsiteY2" fmla="*/ 102903 h 124626"/>
                  <a:gd name="connsiteX3" fmla="*/ 104046 w 123483"/>
                  <a:gd name="connsiteY3" fmla="*/ 0 h 124626"/>
                  <a:gd name="connsiteX4" fmla="*/ 123483 w 123483"/>
                  <a:gd name="connsiteY4" fmla="*/ 0 h 124626"/>
                  <a:gd name="connsiteX5" fmla="*/ 69745 w 123483"/>
                  <a:gd name="connsiteY5" fmla="*/ 124626 h 124626"/>
                  <a:gd name="connsiteX6" fmla="*/ 53738 w 123483"/>
                  <a:gd name="connsiteY6" fmla="*/ 124626 h 124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3483" h="124626">
                    <a:moveTo>
                      <a:pt x="0" y="0"/>
                    </a:moveTo>
                    <a:lnTo>
                      <a:pt x="20581" y="0"/>
                    </a:lnTo>
                    <a:lnTo>
                      <a:pt x="61742" y="102903"/>
                    </a:lnTo>
                    <a:lnTo>
                      <a:pt x="104046" y="0"/>
                    </a:lnTo>
                    <a:lnTo>
                      <a:pt x="123483" y="0"/>
                    </a:lnTo>
                    <a:lnTo>
                      <a:pt x="69745" y="124626"/>
                    </a:lnTo>
                    <a:lnTo>
                      <a:pt x="53738" y="124626"/>
                    </a:lnTo>
                    <a:close/>
                  </a:path>
                </a:pathLst>
              </a:custGeom>
              <a:solidFill>
                <a:srgbClr val="000000"/>
              </a:solidFill>
              <a:ln w="5707" cap="flat">
                <a:noFill/>
                <a:prstDash val="solid"/>
                <a:miter/>
              </a:ln>
            </p:spPr>
            <p:txBody>
              <a:bodyPr rtlCol="0" anchor="ctr"/>
              <a:lstStyle/>
              <a:p>
                <a:endParaRPr lang="en-US"/>
              </a:p>
            </p:txBody>
          </p:sp>
          <p:sp>
            <p:nvSpPr>
              <p:cNvPr id="35" name="Freeform 62">
                <a:extLst>
                  <a:ext uri="{FF2B5EF4-FFF2-40B4-BE49-F238E27FC236}">
                    <a16:creationId xmlns:a16="http://schemas.microsoft.com/office/drawing/2014/main" id="{BA09433C-8BB8-DF7F-AB27-A8F61AF76834}"/>
                  </a:ext>
                </a:extLst>
              </p:cNvPr>
              <p:cNvSpPr/>
              <p:nvPr/>
            </p:nvSpPr>
            <p:spPr>
              <a:xfrm>
                <a:off x="2980574" y="6095373"/>
                <a:ext cx="117194" cy="129226"/>
              </a:xfrm>
              <a:custGeom>
                <a:avLst/>
                <a:gdLst>
                  <a:gd name="connsiteX0" fmla="*/ 62313 w 117194"/>
                  <a:gd name="connsiteY0" fmla="*/ 113193 h 129226"/>
                  <a:gd name="connsiteX1" fmla="*/ 101188 w 117194"/>
                  <a:gd name="connsiteY1" fmla="*/ 95471 h 129226"/>
                  <a:gd name="connsiteX2" fmla="*/ 112621 w 117194"/>
                  <a:gd name="connsiteY2" fmla="*/ 105761 h 129226"/>
                  <a:gd name="connsiteX3" fmla="*/ 61741 w 117194"/>
                  <a:gd name="connsiteY3" fmla="*/ 129200 h 129226"/>
                  <a:gd name="connsiteX4" fmla="*/ 0 w 117194"/>
                  <a:gd name="connsiteY4" fmla="*/ 64600 h 129226"/>
                  <a:gd name="connsiteX5" fmla="*/ 59455 w 117194"/>
                  <a:gd name="connsiteY5" fmla="*/ 0 h 129226"/>
                  <a:gd name="connsiteX6" fmla="*/ 117195 w 117194"/>
                  <a:gd name="connsiteY6" fmla="*/ 65743 h 129226"/>
                  <a:gd name="connsiteX7" fmla="*/ 117195 w 117194"/>
                  <a:gd name="connsiteY7" fmla="*/ 72032 h 129226"/>
                  <a:gd name="connsiteX8" fmla="*/ 19437 w 117194"/>
                  <a:gd name="connsiteY8" fmla="*/ 72032 h 129226"/>
                  <a:gd name="connsiteX9" fmla="*/ 62313 w 117194"/>
                  <a:gd name="connsiteY9" fmla="*/ 113193 h 129226"/>
                  <a:gd name="connsiteX10" fmla="*/ 98901 w 117194"/>
                  <a:gd name="connsiteY10" fmla="*/ 57740 h 129226"/>
                  <a:gd name="connsiteX11" fmla="*/ 59455 w 117194"/>
                  <a:gd name="connsiteY11" fmla="*/ 16007 h 129226"/>
                  <a:gd name="connsiteX12" fmla="*/ 19437 w 117194"/>
                  <a:gd name="connsiteY12" fmla="*/ 57740 h 129226"/>
                  <a:gd name="connsiteX13" fmla="*/ 98901 w 117194"/>
                  <a:gd name="connsiteY13" fmla="*/ 57740 h 129226"/>
                  <a:gd name="connsiteX14" fmla="*/ 98901 w 117194"/>
                  <a:gd name="connsiteY14" fmla="*/ 57740 h 129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7194" h="129226">
                    <a:moveTo>
                      <a:pt x="62313" y="113193"/>
                    </a:moveTo>
                    <a:cubicBezTo>
                      <a:pt x="77177" y="113193"/>
                      <a:pt x="91469" y="106904"/>
                      <a:pt x="101188" y="95471"/>
                    </a:cubicBezTo>
                    <a:lnTo>
                      <a:pt x="112621" y="105761"/>
                    </a:lnTo>
                    <a:cubicBezTo>
                      <a:pt x="100044" y="121196"/>
                      <a:pt x="81179" y="129772"/>
                      <a:pt x="61741" y="129200"/>
                    </a:cubicBezTo>
                    <a:cubicBezTo>
                      <a:pt x="28012" y="129200"/>
                      <a:pt x="0" y="102903"/>
                      <a:pt x="0" y="64600"/>
                    </a:cubicBezTo>
                    <a:cubicBezTo>
                      <a:pt x="0" y="28584"/>
                      <a:pt x="25154" y="0"/>
                      <a:pt x="59455" y="0"/>
                    </a:cubicBezTo>
                    <a:cubicBezTo>
                      <a:pt x="96042" y="0"/>
                      <a:pt x="117195" y="29156"/>
                      <a:pt x="117195" y="65743"/>
                    </a:cubicBezTo>
                    <a:cubicBezTo>
                      <a:pt x="117195" y="67458"/>
                      <a:pt x="117195" y="69173"/>
                      <a:pt x="117195" y="72032"/>
                    </a:cubicBezTo>
                    <a:lnTo>
                      <a:pt x="19437" y="72032"/>
                    </a:lnTo>
                    <a:cubicBezTo>
                      <a:pt x="20009" y="95471"/>
                      <a:pt x="39446" y="113765"/>
                      <a:pt x="62313" y="113193"/>
                    </a:cubicBezTo>
                    <a:moveTo>
                      <a:pt x="98901" y="57740"/>
                    </a:moveTo>
                    <a:cubicBezTo>
                      <a:pt x="96614" y="35444"/>
                      <a:pt x="84037" y="16007"/>
                      <a:pt x="59455" y="16007"/>
                    </a:cubicBezTo>
                    <a:cubicBezTo>
                      <a:pt x="38303" y="16007"/>
                      <a:pt x="21724" y="33729"/>
                      <a:pt x="19437" y="57740"/>
                    </a:cubicBezTo>
                    <a:lnTo>
                      <a:pt x="98901" y="57740"/>
                    </a:lnTo>
                    <a:lnTo>
                      <a:pt x="98901" y="57740"/>
                    </a:lnTo>
                    <a:close/>
                  </a:path>
                </a:pathLst>
              </a:custGeom>
              <a:solidFill>
                <a:srgbClr val="000000"/>
              </a:solidFill>
              <a:ln w="5707" cap="flat">
                <a:noFill/>
                <a:prstDash val="solid"/>
                <a:miter/>
              </a:ln>
            </p:spPr>
            <p:txBody>
              <a:bodyPr rtlCol="0" anchor="ctr"/>
              <a:lstStyle/>
              <a:p>
                <a:endParaRPr lang="en-US"/>
              </a:p>
            </p:txBody>
          </p:sp>
        </p:grpSp>
        <p:sp>
          <p:nvSpPr>
            <p:cNvPr id="8" name="Rectangle 7">
              <a:extLst>
                <a:ext uri="{FF2B5EF4-FFF2-40B4-BE49-F238E27FC236}">
                  <a16:creationId xmlns:a16="http://schemas.microsoft.com/office/drawing/2014/main" id="{7E79EB4E-55A6-8A1C-6569-99B91181B7BB}"/>
                </a:ext>
              </a:extLst>
            </p:cNvPr>
            <p:cNvSpPr/>
            <p:nvPr userDrawn="1"/>
          </p:nvSpPr>
          <p:spPr>
            <a:xfrm>
              <a:off x="551442" y="6313224"/>
              <a:ext cx="2542032" cy="9144"/>
            </a:xfrm>
            <a:prstGeom prst="rect">
              <a:avLst/>
            </a:prstGeom>
            <a:solidFill>
              <a:schemeClr val="tx1"/>
            </a:solidFill>
            <a:ln>
              <a:noFill/>
            </a:ln>
          </p:spPr>
          <p:txBody>
            <a:bodyPr wrap="square" rtlCol="0" anchor="ctr">
              <a:noAutofit/>
            </a:bodyPr>
            <a:lstStyle/>
            <a:p>
              <a:pPr algn="l"/>
              <a:endParaRPr lang="en-US">
                <a:solidFill>
                  <a:schemeClr val="tx1"/>
                </a:solidFill>
              </a:endParaRPr>
            </a:p>
          </p:txBody>
        </p:sp>
      </p:grpSp>
    </p:spTree>
    <p:extLst>
      <p:ext uri="{BB962C8B-B14F-4D97-AF65-F5344CB8AC3E}">
        <p14:creationId xmlns:p14="http://schemas.microsoft.com/office/powerpoint/2010/main" val="1691894521"/>
      </p:ext>
    </p:extLst>
  </p:cSld>
  <p:clrMap bg1="lt1" tx1="dk1" bg2="lt2" tx2="dk2" accent1="accent1" accent2="accent2" accent3="accent3" accent4="accent4" accent5="accent5" accent6="accent6" hlink="hlink" folHlink="folHlink"/>
  <p:sldLayoutIdLst>
    <p:sldLayoutId id="2147483919" r:id="rId1"/>
    <p:sldLayoutId id="2147484498" r:id="rId2"/>
    <p:sldLayoutId id="2147484499" r:id="rId3"/>
    <p:sldLayoutId id="2147483836" r:id="rId4"/>
    <p:sldLayoutId id="2147484665" r:id="rId5"/>
    <p:sldLayoutId id="2147484666" r:id="rId6"/>
    <p:sldLayoutId id="2147484667" r:id="rId7"/>
    <p:sldLayoutId id="2147484668" r:id="rId8"/>
    <p:sldLayoutId id="2147484670" r:id="rId9"/>
    <p:sldLayoutId id="2147484671" r:id="rId10"/>
  </p:sldLayoutIdLst>
  <p:hf hdr="0" dt="0"/>
  <p:txStyles>
    <p:titleStyle>
      <a:lvl1pPr algn="l" defTabSz="914400" rtl="0" eaLnBrk="1" latinLnBrk="0" hangingPunct="1">
        <a:lnSpc>
          <a:spcPct val="90000"/>
        </a:lnSpc>
        <a:spcBef>
          <a:spcPct val="0"/>
        </a:spcBef>
        <a:buNone/>
        <a:defRPr sz="2400" b="1" kern="1200">
          <a:solidFill>
            <a:schemeClr val="accent6"/>
          </a:solidFill>
          <a:latin typeface="+mj-lt"/>
          <a:ea typeface="+mj-ea"/>
          <a:cs typeface="+mj-cs"/>
        </a:defRPr>
      </a:lvl1pPr>
    </p:titleStyle>
    <p:bodyStyle>
      <a:lvl1pPr marL="180000" indent="-180000" algn="l" defTabSz="914400" rtl="0" eaLnBrk="1" latinLnBrk="0" hangingPunct="1">
        <a:lnSpc>
          <a:spcPct val="100000"/>
        </a:lnSpc>
        <a:spcBef>
          <a:spcPts val="900"/>
        </a:spcBef>
        <a:buFont typeface="Arial" panose="020B0604020202020204" pitchFamily="34" charset="0"/>
        <a:buChar char="•"/>
        <a:defRPr sz="1800" kern="1200">
          <a:solidFill>
            <a:schemeClr val="tx1"/>
          </a:solidFill>
          <a:latin typeface="+mn-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6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400" kern="1200">
          <a:solidFill>
            <a:schemeClr val="tx1"/>
          </a:solidFill>
          <a:latin typeface="+mn-lt"/>
          <a:ea typeface="+mn-ea"/>
          <a:cs typeface="+mn-cs"/>
        </a:defRPr>
      </a:lvl3pPr>
      <a:lvl4pPr marL="720000" indent="-180000" algn="l" defTabSz="914400" rtl="0" eaLnBrk="1" latinLnBrk="0" hangingPunct="1">
        <a:lnSpc>
          <a:spcPct val="100000"/>
        </a:lnSpc>
        <a:spcBef>
          <a:spcPts val="900"/>
        </a:spcBef>
        <a:buClr>
          <a:schemeClr val="tx1"/>
        </a:buClr>
        <a:buFont typeface="Courier New" panose="02070309020205020404" pitchFamily="49" charset="0"/>
        <a:buChar char="o"/>
        <a:defRPr sz="1500" kern="1200">
          <a:solidFill>
            <a:schemeClr val="tx1"/>
          </a:solidFill>
          <a:latin typeface="+mn-lt"/>
          <a:ea typeface="+mn-ea"/>
          <a:cs typeface="+mn-cs"/>
        </a:defRPr>
      </a:lvl4pPr>
      <a:lvl5pPr marL="900000" indent="-180000" algn="l" defTabSz="914400" rtl="0" eaLnBrk="1" latinLnBrk="0" hangingPunct="1">
        <a:lnSpc>
          <a:spcPct val="100000"/>
        </a:lnSpc>
        <a:spcBef>
          <a:spcPts val="900"/>
        </a:spcBef>
        <a:buClr>
          <a:schemeClr val="tx1"/>
        </a:buClr>
        <a:buFont typeface="Arial" panose="020B0604020202020204" pitchFamily="34" charset="0"/>
        <a:buChar char="­"/>
        <a:defRPr sz="1500" kern="1200">
          <a:solidFill>
            <a:schemeClr val="tx1"/>
          </a:solidFill>
          <a:latin typeface="+mn-lt"/>
          <a:ea typeface="+mn-ea"/>
          <a:cs typeface="+mn-cs"/>
        </a:defRPr>
      </a:lvl5pPr>
      <a:lvl6pPr marL="540000" indent="-180000" algn="l" defTabSz="914400" rtl="0" eaLnBrk="1" latinLnBrk="0" hangingPunct="1">
        <a:lnSpc>
          <a:spcPct val="100000"/>
        </a:lnSpc>
        <a:spcBef>
          <a:spcPts val="9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9FCC3B"/>
          </p15:clr>
        </p15:guide>
        <p15:guide id="2" pos="3840" userDrawn="1">
          <p15:clr>
            <a:srgbClr val="9FCC3B"/>
          </p15:clr>
        </p15:guide>
        <p15:guide id="3" pos="3795" userDrawn="1">
          <p15:clr>
            <a:srgbClr val="F26B43"/>
          </p15:clr>
        </p15:guide>
        <p15:guide id="4" pos="3296" userDrawn="1">
          <p15:clr>
            <a:srgbClr val="F26B43"/>
          </p15:clr>
        </p15:guide>
        <p15:guide id="5" pos="3205" userDrawn="1">
          <p15:clr>
            <a:srgbClr val="F26B43"/>
          </p15:clr>
        </p15:guide>
        <p15:guide id="6" pos="2706" userDrawn="1">
          <p15:clr>
            <a:srgbClr val="F26B43"/>
          </p15:clr>
        </p15:guide>
        <p15:guide id="7" pos="2615" userDrawn="1">
          <p15:clr>
            <a:srgbClr val="F26B43"/>
          </p15:clr>
        </p15:guide>
        <p15:guide id="8" pos="2116" userDrawn="1">
          <p15:clr>
            <a:srgbClr val="F26B43"/>
          </p15:clr>
        </p15:guide>
        <p15:guide id="9" pos="2026" userDrawn="1">
          <p15:clr>
            <a:srgbClr val="F26B43"/>
          </p15:clr>
        </p15:guide>
        <p15:guide id="10" pos="1527" userDrawn="1">
          <p15:clr>
            <a:srgbClr val="F26B43"/>
          </p15:clr>
        </p15:guide>
        <p15:guide id="11" pos="1436" userDrawn="1">
          <p15:clr>
            <a:srgbClr val="F26B43"/>
          </p15:clr>
        </p15:guide>
        <p15:guide id="12" pos="937" userDrawn="1">
          <p15:clr>
            <a:srgbClr val="F26B43"/>
          </p15:clr>
        </p15:guide>
        <p15:guide id="13" pos="846" userDrawn="1">
          <p15:clr>
            <a:srgbClr val="F26B43"/>
          </p15:clr>
        </p15:guide>
        <p15:guide id="14" pos="347" userDrawn="1">
          <p15:clr>
            <a:srgbClr val="9FCC3B"/>
          </p15:clr>
        </p15:guide>
        <p15:guide id="15" pos="3885" userDrawn="1">
          <p15:clr>
            <a:srgbClr val="F26B43"/>
          </p15:clr>
        </p15:guide>
        <p15:guide id="16" pos="4384" userDrawn="1">
          <p15:clr>
            <a:srgbClr val="F26B43"/>
          </p15:clr>
        </p15:guide>
        <p15:guide id="17" pos="4475" userDrawn="1">
          <p15:clr>
            <a:srgbClr val="F26B43"/>
          </p15:clr>
        </p15:guide>
        <p15:guide id="18" pos="4974" userDrawn="1">
          <p15:clr>
            <a:srgbClr val="F26B43"/>
          </p15:clr>
        </p15:guide>
        <p15:guide id="19" pos="5065" userDrawn="1">
          <p15:clr>
            <a:srgbClr val="F26B43"/>
          </p15:clr>
        </p15:guide>
        <p15:guide id="20" pos="5564" userDrawn="1">
          <p15:clr>
            <a:srgbClr val="F26B43"/>
          </p15:clr>
        </p15:guide>
        <p15:guide id="21" pos="5654" userDrawn="1">
          <p15:clr>
            <a:srgbClr val="F26B43"/>
          </p15:clr>
        </p15:guide>
        <p15:guide id="22" pos="6153" userDrawn="1">
          <p15:clr>
            <a:srgbClr val="F26B43"/>
          </p15:clr>
        </p15:guide>
        <p15:guide id="23" pos="6244" userDrawn="1">
          <p15:clr>
            <a:srgbClr val="F26B43"/>
          </p15:clr>
        </p15:guide>
        <p15:guide id="24" pos="6743" userDrawn="1">
          <p15:clr>
            <a:srgbClr val="F26B43"/>
          </p15:clr>
        </p15:guide>
        <p15:guide id="25" pos="6834" userDrawn="1">
          <p15:clr>
            <a:srgbClr val="F26B43"/>
          </p15:clr>
        </p15:guide>
        <p15:guide id="26" pos="7333" userDrawn="1">
          <p15:clr>
            <a:srgbClr val="9FCC3B"/>
          </p15:clr>
        </p15:guide>
        <p15:guide id="35" orient="horz" pos="1139" userDrawn="1">
          <p15:clr>
            <a:srgbClr val="F26B43"/>
          </p15:clr>
        </p15:guide>
        <p15:guide id="41" orient="horz" pos="119" userDrawn="1">
          <p15:clr>
            <a:srgbClr val="9FCC3B"/>
          </p15:clr>
        </p15:guide>
        <p15:guide id="55" orient="horz" pos="3974" userDrawn="1">
          <p15:clr>
            <a:srgbClr val="F26B43"/>
          </p15:clr>
        </p15:guide>
        <p15:guide id="59" orient="horz" pos="4201" userDrawn="1">
          <p15:clr>
            <a:srgbClr val="9FCC3B"/>
          </p15:clr>
        </p15:guide>
        <p15:guide id="60" orient="horz" pos="459" userDrawn="1">
          <p15:clr>
            <a:srgbClr val="F26B43"/>
          </p15:clr>
        </p15:guide>
        <p15:guide id="62" orient="horz" pos="232"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5.xml"/></Relationships>
</file>

<file path=ppt/slides/_rels/slide10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5.xml"/></Relationships>
</file>

<file path=ppt/slides/_rels/slide101.xml.rels><?xml version="1.0" encoding="UTF-8" standalone="yes"?>
<Relationships xmlns="http://schemas.openxmlformats.org/package/2006/relationships"><Relationship Id="rId3" Type="http://schemas.openxmlformats.org/officeDocument/2006/relationships/hyperlink" Target="https://knowledge.exlibrisgroup.com/Primo/Product_Documentation/020Primo_VE/Primo_VE_(English)/150End_User_Help/Searching_Linked_Open_Data_-_Person_Entity#View_Configuration" TargetMode="External"/><Relationship Id="rId2" Type="http://schemas.openxmlformats.org/officeDocument/2006/relationships/image" Target="../media/image38.png"/><Relationship Id="rId1" Type="http://schemas.openxmlformats.org/officeDocument/2006/relationships/slideLayout" Target="../slideLayouts/slideLayout5.xml"/></Relationships>
</file>

<file path=ppt/slides/_rels/slide10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5.xml"/></Relationships>
</file>

<file path=ppt/slides/_rels/slide103.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5.xml"/></Relationships>
</file>

<file path=ppt/slides/_rels/slide104.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5.xml"/></Relationships>
</file>

<file path=ppt/slides/_rels/slide105.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5.xml"/></Relationships>
</file>

<file path=ppt/slides/_rels/slide106.xml.rels><?xml version="1.0" encoding="UTF-8" standalone="yes"?>
<Relationships xmlns="http://schemas.openxmlformats.org/package/2006/relationships"><Relationship Id="rId3" Type="http://schemas.openxmlformats.org/officeDocument/2006/relationships/hyperlink" Target="http://id.loc.gov/rwo/agents/no2015022861" TargetMode="External"/><Relationship Id="rId2" Type="http://schemas.openxmlformats.org/officeDocument/2006/relationships/image" Target="../media/image80.png"/><Relationship Id="rId1" Type="http://schemas.openxmlformats.org/officeDocument/2006/relationships/slideLayout" Target="../slideLayouts/slideLayout5.xml"/><Relationship Id="rId4" Type="http://schemas.openxmlformats.org/officeDocument/2006/relationships/hyperlink" Target="http://id.loc.gov/rwo/agents/n2015002791" TargetMode="External"/></Relationships>
</file>

<file path=ppt/slides/_rels/slide107.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5.xml"/></Relationships>
</file>

<file path=ppt/slides/_rels/slide108.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5.xml"/></Relationships>
</file>

<file path=ppt/slides/_rels/slide109.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5.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1.xml.rels><?xml version="1.0" encoding="UTF-8" standalone="yes"?>
<Relationships xmlns="http://schemas.openxmlformats.org/package/2006/relationships"><Relationship Id="rId3" Type="http://schemas.openxmlformats.org/officeDocument/2006/relationships/hyperlink" Target="https://knowledge.exlibrisgroup.com/Primo/Product_Documentation/020Primo_VE/Primo_VE_(English)/150End_User_Help/Searching_Linked_Open_Data_-_Person_Entity" TargetMode="External"/><Relationship Id="rId2" Type="http://schemas.openxmlformats.org/officeDocument/2006/relationships/hyperlink" Target="https://knowledge.exlibrisgroup.com/Alma/Product_Documentation/010Alma_Online_Help_(English)/Metadata_Management/060Working_with_Authority_Records#Authority_Vocabularies_in_the_Community_Zone" TargetMode="External"/><Relationship Id="rId1" Type="http://schemas.openxmlformats.org/officeDocument/2006/relationships/slideLayout" Target="../slideLayouts/slideLayout5.xml"/></Relationships>
</file>

<file path=ppt/slides/_rels/slide112.xml.rels><?xml version="1.0" encoding="UTF-8" standalone="yes"?>
<Relationships xmlns="http://schemas.openxmlformats.org/package/2006/relationships"><Relationship Id="rId2" Type="http://schemas.openxmlformats.org/officeDocument/2006/relationships/hyperlink" Target="https://knowledge.exlibrisgroup.com/Primo/Product_Documentation/020Primo_VE/Primo_VE_(English)/150End_User_Help/Searching_Linked_Open_Data_-_Person_Entity#Person_Information_Sources" TargetMode="External"/><Relationship Id="rId1" Type="http://schemas.openxmlformats.org/officeDocument/2006/relationships/slideLayout" Target="../slideLayouts/slideLayout5.xml"/></Relationships>
</file>

<file path=ppt/slides/_rels/slide113.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5.xml"/></Relationships>
</file>

<file path=ppt/slides/_rels/slide114.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5.xml"/></Relationships>
</file>

<file path=ppt/slides/_rels/slide115.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5.xml"/></Relationships>
</file>

<file path=ppt/slides/_rels/slide116.xml.rels><?xml version="1.0" encoding="UTF-8" standalone="yes"?>
<Relationships xmlns="http://schemas.openxmlformats.org/package/2006/relationships"><Relationship Id="rId3" Type="http://schemas.openxmlformats.org/officeDocument/2006/relationships/hyperlink" Target="https://www.wikidata.org/wiki/Q254032" TargetMode="External"/><Relationship Id="rId2" Type="http://schemas.openxmlformats.org/officeDocument/2006/relationships/image" Target="../media/image85.png"/><Relationship Id="rId1" Type="http://schemas.openxmlformats.org/officeDocument/2006/relationships/slideLayout" Target="../slideLayouts/slideLayout5.xml"/></Relationships>
</file>

<file path=ppt/slides/_rels/slide117.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5.xml"/></Relationships>
</file>

<file path=ppt/slides/_rels/slide118.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5.xml"/></Relationships>
</file>

<file path=ppt/slides/_rels/slide119.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0.xml.rels><?xml version="1.0" encoding="UTF-8" standalone="yes"?>
<Relationships xmlns="http://schemas.openxmlformats.org/package/2006/relationships"><Relationship Id="rId2" Type="http://schemas.openxmlformats.org/officeDocument/2006/relationships/hyperlink" Target="https://viaf.org/en" TargetMode="External"/><Relationship Id="rId1" Type="http://schemas.openxmlformats.org/officeDocument/2006/relationships/slideLayout" Target="../slideLayouts/slideLayout5.xml"/></Relationships>
</file>

<file path=ppt/slides/_rels/slide121.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5.xml"/></Relationships>
</file>

<file path=ppt/slides/_rels/slide122.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5.xml"/></Relationships>
</file>

<file path=ppt/slides/_rels/slide123.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5.xml"/></Relationships>
</file>

<file path=ppt/slides/_rels/slide124.xml.rels><?xml version="1.0" encoding="UTF-8" standalone="yes"?>
<Relationships xmlns="http://schemas.openxmlformats.org/package/2006/relationships"><Relationship Id="rId3" Type="http://schemas.openxmlformats.org/officeDocument/2006/relationships/hyperlink" Target="https://viaf.org/en" TargetMode="External"/><Relationship Id="rId2" Type="http://schemas.openxmlformats.org/officeDocument/2006/relationships/image" Target="../media/image92.png"/><Relationship Id="rId1" Type="http://schemas.openxmlformats.org/officeDocument/2006/relationships/slideLayout" Target="../slideLayouts/slideLayout5.xml"/></Relationships>
</file>

<file path=ppt/slides/_rels/slide125.xml.rels><?xml version="1.0" encoding="UTF-8" standalone="yes"?>
<Relationships xmlns="http://schemas.openxmlformats.org/package/2006/relationships"><Relationship Id="rId3" Type="http://schemas.openxmlformats.org/officeDocument/2006/relationships/hyperlink" Target="https://viaf.org/en" TargetMode="External"/><Relationship Id="rId2" Type="http://schemas.openxmlformats.org/officeDocument/2006/relationships/image" Target="../media/image93.png"/><Relationship Id="rId1" Type="http://schemas.openxmlformats.org/officeDocument/2006/relationships/slideLayout" Target="../slideLayouts/slideLayout5.xml"/></Relationships>
</file>

<file path=ppt/slides/_rels/slide126.xml.rels><?xml version="1.0" encoding="UTF-8" standalone="yes"?>
<Relationships xmlns="http://schemas.openxmlformats.org/package/2006/relationships"><Relationship Id="rId3" Type="http://schemas.openxmlformats.org/officeDocument/2006/relationships/hyperlink" Target="https://viaf.org/en" TargetMode="External"/><Relationship Id="rId2" Type="http://schemas.openxmlformats.org/officeDocument/2006/relationships/image" Target="../media/image94.png"/><Relationship Id="rId1" Type="http://schemas.openxmlformats.org/officeDocument/2006/relationships/slideLayout" Target="../slideLayouts/slideLayout5.xml"/></Relationships>
</file>

<file path=ppt/slides/_rels/slide127.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5.xml"/></Relationships>
</file>

<file path=ppt/slides/_rels/slide128.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Layout" Target="../slideLayouts/slideLayout9.xml"/></Relationships>
</file>

<file path=ppt/slides/_rels/slide129.xml.rels><?xml version="1.0" encoding="UTF-8" standalone="yes"?>
<Relationships xmlns="http://schemas.openxmlformats.org/package/2006/relationships"><Relationship Id="rId3" Type="http://schemas.openxmlformats.org/officeDocument/2006/relationships/hyperlink" Target="https://knowledge.exlibrisgroup.com/Alma/Release_Notes/2025/Alma_2025_Release_Notes?mon=202502" TargetMode="External"/><Relationship Id="rId2" Type="http://schemas.openxmlformats.org/officeDocument/2006/relationships/image" Target="../media/image96.pn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5.xml"/></Relationships>
</file>

<file path=ppt/slides/_rels/slide130.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5.xml"/></Relationships>
</file>

<file path=ppt/slides/_rels/slide131.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Layout" Target="../slideLayouts/slideLayout9.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3.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5.xml"/></Relationships>
</file>

<file path=ppt/slides/_rels/slide134.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5.xml"/></Relationships>
</file>

<file path=ppt/slides/_rels/slide135.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5.xml"/></Relationships>
</file>

<file path=ppt/slides/_rels/slide136.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5.xml"/></Relationships>
</file>

<file path=ppt/slides/_rels/slide137.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5.xml"/></Relationships>
</file>

<file path=ppt/slides/_rels/slide138.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5.xml"/></Relationships>
</file>

<file path=ppt/slides/_rels/slide139.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5.xml"/></Relationships>
</file>

<file path=ppt/slides/_rels/slide140.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5.xml"/></Relationships>
</file>

<file path=ppt/slides/_rels/slide141.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5.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3.xml.rels><?xml version="1.0" encoding="UTF-8" standalone="yes"?>
<Relationships xmlns="http://schemas.openxmlformats.org/package/2006/relationships"><Relationship Id="rId3" Type="http://schemas.openxmlformats.org/officeDocument/2006/relationships/hyperlink" Target="http://id.loc.gov/rwo/agents/n50029918" TargetMode="External"/><Relationship Id="rId2" Type="http://schemas.openxmlformats.org/officeDocument/2006/relationships/image" Target="../media/image106.png"/><Relationship Id="rId1" Type="http://schemas.openxmlformats.org/officeDocument/2006/relationships/slideLayout" Target="../slideLayouts/slideLayout5.xml"/></Relationships>
</file>

<file path=ppt/slides/_rels/slide144.xml.rels><?xml version="1.0" encoding="UTF-8" standalone="yes"?>
<Relationships xmlns="http://schemas.openxmlformats.org/package/2006/relationships"><Relationship Id="rId3" Type="http://schemas.openxmlformats.org/officeDocument/2006/relationships/hyperlink" Target="http://id.loc.gov/rwo/agents/n50029918" TargetMode="External"/><Relationship Id="rId2" Type="http://schemas.openxmlformats.org/officeDocument/2006/relationships/image" Target="../media/image107.png"/><Relationship Id="rId1" Type="http://schemas.openxmlformats.org/officeDocument/2006/relationships/slideLayout" Target="../slideLayouts/slideLayout5.xml"/><Relationship Id="rId4" Type="http://schemas.openxmlformats.org/officeDocument/2006/relationships/hyperlink" Target="http://id.loc.gov/authorities/names/n50029918" TargetMode="External"/></Relationships>
</file>

<file path=ppt/slides/_rels/slide145.xml.rels><?xml version="1.0" encoding="UTF-8" standalone="yes"?>
<Relationships xmlns="http://schemas.openxmlformats.org/package/2006/relationships"><Relationship Id="rId3" Type="http://schemas.openxmlformats.org/officeDocument/2006/relationships/hyperlink" Target="http://id.loc.gov/authorities/names/n50029918" TargetMode="External"/><Relationship Id="rId2" Type="http://schemas.openxmlformats.org/officeDocument/2006/relationships/image" Target="../media/image108.png"/><Relationship Id="rId1" Type="http://schemas.openxmlformats.org/officeDocument/2006/relationships/slideLayout" Target="../slideLayouts/slideLayout5.xml"/></Relationships>
</file>

<file path=ppt/slides/_rels/slide146.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5.xml"/></Relationships>
</file>

<file path=ppt/slides/_rels/slide147.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5.xml"/></Relationships>
</file>

<file path=ppt/slides/_rels/slide148.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hyperlink" Target="https://knowledge.exlibrisgroup.com/Alma/Product_Documentation/010Alma_Online_Help_(English)/040Resource_Management/080Configuring_Resource_Management/060Configuring_Other_Settings#:~:text=enable_extender_index_linked_aut" TargetMode="External"/><Relationship Id="rId1" Type="http://schemas.openxmlformats.org/officeDocument/2006/relationships/slideLayout" Target="../slideLayouts/slideLayout5.xml"/></Relationships>
</file>

<file path=ppt/slides/_rels/slide149.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hyperlink" Target="https://knowledge.exlibrisgroup.com/Alma/Product_Documentation/010Alma_Online_Help_(English)/040Resource_Management/080Configuring_Resource_Management/060Configuring_Other_Settings#:~:text=enable_extender_index_linked_aut" TargetMode="Externa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5.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3" Type="http://schemas.openxmlformats.org/officeDocument/2006/relationships/hyperlink" Target="https://knowledge.exlibrisgroup.com/Primo/Product_Documentation/020Primo_VE/Primo_VE_(English)/150End_User_Help/Searching_Linked_Open_Data_-_Person_Entity#View_Configuration" TargetMode="External"/><Relationship Id="rId2" Type="http://schemas.openxmlformats.org/officeDocument/2006/relationships/image" Target="../media/image38.png"/><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Layout" Target="../slideLayouts/slideLayout9.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3" Type="http://schemas.openxmlformats.org/officeDocument/2006/relationships/hyperlink" Target="https://id.loc.gov/rwo/agents/n50029918.html" TargetMode="External"/><Relationship Id="rId2" Type="http://schemas.openxmlformats.org/officeDocument/2006/relationships/image" Target="../media/image51.png"/><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3" Type="http://schemas.openxmlformats.org/officeDocument/2006/relationships/hyperlink" Target="https://id.loc.gov/rwo/agents/no2010094379.html" TargetMode="External"/><Relationship Id="rId2" Type="http://schemas.openxmlformats.org/officeDocument/2006/relationships/image" Target="../media/image52.png"/><Relationship Id="rId1" Type="http://schemas.openxmlformats.org/officeDocument/2006/relationships/slideLayout" Target="../slideLayouts/slideLayout5.xml"/></Relationships>
</file>

<file path=ppt/slides/_rels/slide54.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5.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6.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5.xml"/></Relationships>
</file>

<file path=ppt/slides/_rels/slide57.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5.xml"/></Relationships>
</file>

<file path=ppt/slides/_rels/slide58.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5.xml"/></Relationships>
</file>

<file path=ppt/slides/_rels/slide59.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Layout" Target="../slideLayouts/slideLayout9.xml"/></Relationships>
</file>

<file path=ppt/slides/_rels/slide60.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5.xml"/></Relationships>
</file>

<file path=ppt/slides/_rels/slide61.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5.xml"/></Relationships>
</file>

<file path=ppt/slides/_rels/slide62.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5.xml"/></Relationships>
</file>

<file path=ppt/slides/_rels/slide63.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5.xml"/></Relationships>
</file>

<file path=ppt/slides/_rels/slide64.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5.xml"/></Relationships>
</file>

<file path=ppt/slides/_rels/slide65.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5.xml"/></Relationships>
</file>

<file path=ppt/slides/_rels/slide66.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5.xml"/></Relationships>
</file>

<file path=ppt/slides/_rels/slide67.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Layout" Target="../slideLayouts/slideLayout9.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9.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0.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5.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2.xml.rels><?xml version="1.0" encoding="UTF-8" standalone="yes"?>
<Relationships xmlns="http://schemas.openxmlformats.org/package/2006/relationships"><Relationship Id="rId3" Type="http://schemas.openxmlformats.org/officeDocument/2006/relationships/hyperlink" Target="http://id.loc.gov/rwo/agents/n2015002791" TargetMode="External"/><Relationship Id="rId2" Type="http://schemas.openxmlformats.org/officeDocument/2006/relationships/image" Target="../media/image62.png"/><Relationship Id="rId1" Type="http://schemas.openxmlformats.org/officeDocument/2006/relationships/slideLayout" Target="../slideLayouts/slideLayout5.xml"/></Relationships>
</file>

<file path=ppt/slides/_rels/slide73.xml.rels><?xml version="1.0" encoding="UTF-8" standalone="yes"?>
<Relationships xmlns="http://schemas.openxmlformats.org/package/2006/relationships"><Relationship Id="rId3" Type="http://schemas.openxmlformats.org/officeDocument/2006/relationships/hyperlink" Target="http://id.loc.gov/rwo/agents/no2015022861" TargetMode="External"/><Relationship Id="rId2" Type="http://schemas.openxmlformats.org/officeDocument/2006/relationships/image" Target="../media/image63.png"/><Relationship Id="rId1" Type="http://schemas.openxmlformats.org/officeDocument/2006/relationships/slideLayout" Target="../slideLayouts/slideLayout5.xml"/></Relationships>
</file>

<file path=ppt/slides/_rels/slide74.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5.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6.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5.xml"/></Relationships>
</file>

<file path=ppt/slides/_rels/slide77.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5.xml"/></Relationships>
</file>

<file path=ppt/slides/_rels/slide78.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5.xml"/></Relationships>
</file>

<file path=ppt/slides/_rels/slide79.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0.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5.xml"/></Relationships>
</file>

<file path=ppt/slides/_rels/slide81.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5.xml"/></Relationships>
</file>

<file path=ppt/slides/_rels/slide82.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5.xml"/></Relationships>
</file>

<file path=ppt/slides/_rels/slide83.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5.xml"/></Relationships>
</file>

<file path=ppt/slides/_rels/slide84.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5.xml"/></Relationships>
</file>

<file path=ppt/slides/_rels/slide85.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5.xml"/></Relationships>
</file>

<file path=ppt/slides/_rels/slide86.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5.xml"/></Relationships>
</file>

<file path=ppt/slides/_rels/slide87.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Layout" Target="../slideLayouts/slideLayout9.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5.xml"/><Relationship Id="rId4" Type="http://schemas.openxmlformats.org/officeDocument/2006/relationships/image" Target="../media/image20.png"/></Relationships>
</file>

<file path=ppt/slides/_rels/slide90.xml.rels><?xml version="1.0" encoding="UTF-8" standalone="yes"?>
<Relationships xmlns="http://schemas.openxmlformats.org/package/2006/relationships"><Relationship Id="rId3" Type="http://schemas.openxmlformats.org/officeDocument/2006/relationships/hyperlink" Target="https://knowledge.exlibrisgroup.com/Primo/Product_Documentation/020Primo_VE/Primo_VE_(English)/150End_User_Help/Searching_Linked_Open_Data_-_Person_Entity#View_Configuration" TargetMode="External"/><Relationship Id="rId2" Type="http://schemas.openxmlformats.org/officeDocument/2006/relationships/image" Target="../media/image38.png"/><Relationship Id="rId1" Type="http://schemas.openxmlformats.org/officeDocument/2006/relationships/slideLayout" Target="../slideLayouts/slideLayout5.xml"/></Relationships>
</file>

<file path=ppt/slides/_rels/slide9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5.xml"/></Relationships>
</file>

<file path=ppt/slides/_rels/slide92.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5.xml"/></Relationships>
</file>

<file path=ppt/slides/_rels/slide93.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5.xml"/></Relationships>
</file>

<file path=ppt/slides/_rels/slide94.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5.xml"/></Relationships>
</file>

<file path=ppt/slides/_rels/slide95.xml.rels><?xml version="1.0" encoding="UTF-8" standalone="yes"?>
<Relationships xmlns="http://schemas.openxmlformats.org/package/2006/relationships"><Relationship Id="rId3" Type="http://schemas.openxmlformats.org/officeDocument/2006/relationships/hyperlink" Target="https://id.loc.gov/rwo/agents/n50029918.html" TargetMode="External"/><Relationship Id="rId2" Type="http://schemas.openxmlformats.org/officeDocument/2006/relationships/image" Target="../media/image75.png"/><Relationship Id="rId1" Type="http://schemas.openxmlformats.org/officeDocument/2006/relationships/slideLayout" Target="../slideLayouts/slideLayout5.xml"/><Relationship Id="rId4" Type="http://schemas.openxmlformats.org/officeDocument/2006/relationships/hyperlink" Target="https://id.loc.gov/rwo/agents/no2010094379.html" TargetMode="External"/></Relationships>
</file>

<file path=ppt/slides/_rels/slide96.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5.xml"/></Relationships>
</file>

<file path=ppt/slides/_rels/slide97.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5.xml"/></Relationships>
</file>

<file path=ppt/slides/_rels/slide98.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Layout" Target="../slideLayouts/slideLayout9.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C114DF-A79B-6DAC-03B6-2A7D936E6626}"/>
            </a:ext>
          </a:extLst>
        </p:cNvPr>
        <p:cNvGrpSpPr/>
        <p:nvPr/>
      </p:nvGrpSpPr>
      <p:grpSpPr>
        <a:xfrm>
          <a:off x="0" y="0"/>
          <a:ext cx="0" cy="0"/>
          <a:chOff x="0" y="0"/>
          <a:chExt cx="0" cy="0"/>
        </a:xfrm>
      </p:grpSpPr>
      <p:sp>
        <p:nvSpPr>
          <p:cNvPr id="20" name="Text Placeholder 19">
            <a:extLst>
              <a:ext uri="{FF2B5EF4-FFF2-40B4-BE49-F238E27FC236}">
                <a16:creationId xmlns:a16="http://schemas.microsoft.com/office/drawing/2014/main" id="{F3FAFD27-4E72-02F3-4BE5-0257CE6CCA06}"/>
              </a:ext>
            </a:extLst>
          </p:cNvPr>
          <p:cNvSpPr>
            <a:spLocks noGrp="1"/>
          </p:cNvSpPr>
          <p:nvPr>
            <p:ph type="body" sz="quarter" idx="16"/>
          </p:nvPr>
        </p:nvSpPr>
        <p:spPr/>
        <p:txBody>
          <a:bodyPr/>
          <a:lstStyle/>
          <a:p>
            <a:r>
              <a:rPr lang="en-IN" dirty="0"/>
              <a:t>Linked Data</a:t>
            </a:r>
          </a:p>
        </p:txBody>
      </p:sp>
      <p:sp>
        <p:nvSpPr>
          <p:cNvPr id="21" name="Text Placeholder 20">
            <a:extLst>
              <a:ext uri="{FF2B5EF4-FFF2-40B4-BE49-F238E27FC236}">
                <a16:creationId xmlns:a16="http://schemas.microsoft.com/office/drawing/2014/main" id="{369CD759-B328-7738-5035-DB8F3C22AAF8}"/>
              </a:ext>
            </a:extLst>
          </p:cNvPr>
          <p:cNvSpPr>
            <a:spLocks noGrp="1"/>
          </p:cNvSpPr>
          <p:nvPr>
            <p:ph type="body" sz="quarter" idx="17"/>
          </p:nvPr>
        </p:nvSpPr>
        <p:spPr/>
        <p:txBody>
          <a:bodyPr/>
          <a:lstStyle/>
          <a:p>
            <a:r>
              <a:rPr lang="en-IN" dirty="0"/>
              <a:t>In Alma and Primo VE NDE</a:t>
            </a:r>
          </a:p>
        </p:txBody>
      </p:sp>
      <p:sp>
        <p:nvSpPr>
          <p:cNvPr id="19" name="Text Placeholder 18">
            <a:extLst>
              <a:ext uri="{FF2B5EF4-FFF2-40B4-BE49-F238E27FC236}">
                <a16:creationId xmlns:a16="http://schemas.microsoft.com/office/drawing/2014/main" id="{91405F97-17CE-C786-AA55-F7E2713B6376}"/>
              </a:ext>
            </a:extLst>
          </p:cNvPr>
          <p:cNvSpPr>
            <a:spLocks noGrp="1"/>
          </p:cNvSpPr>
          <p:nvPr>
            <p:ph type="body" sz="quarter" idx="15"/>
          </p:nvPr>
        </p:nvSpPr>
        <p:spPr/>
        <p:txBody>
          <a:bodyPr vert="horz" lIns="0" tIns="0" rIns="0" bIns="0" rtlCol="0" anchor="t">
            <a:noAutofit/>
          </a:bodyPr>
          <a:lstStyle/>
          <a:p>
            <a:r>
              <a:rPr lang="en-IN" dirty="0"/>
              <a:t>Yoel Kortick | May 2026</a:t>
            </a:r>
          </a:p>
        </p:txBody>
      </p:sp>
    </p:spTree>
    <p:extLst>
      <p:ext uri="{BB962C8B-B14F-4D97-AF65-F5344CB8AC3E}">
        <p14:creationId xmlns:p14="http://schemas.microsoft.com/office/powerpoint/2010/main" val="421120042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198B411-F099-039E-F20E-12FA08923FC8}"/>
              </a:ext>
            </a:extLst>
          </p:cNvPr>
          <p:cNvPicPr>
            <a:picLocks noChangeAspect="1"/>
          </p:cNvPicPr>
          <p:nvPr/>
        </p:nvPicPr>
        <p:blipFill>
          <a:blip r:embed="rId2"/>
          <a:stretch>
            <a:fillRect/>
          </a:stretch>
        </p:blipFill>
        <p:spPr>
          <a:xfrm>
            <a:off x="0" y="2070349"/>
            <a:ext cx="12192000" cy="3128781"/>
          </a:xfrm>
          <a:prstGeom prst="rect">
            <a:avLst/>
          </a:prstGeom>
          <a:ln>
            <a:solidFill>
              <a:schemeClr val="tx1"/>
            </a:solidFill>
          </a:ln>
        </p:spPr>
      </p:pic>
      <p:sp>
        <p:nvSpPr>
          <p:cNvPr id="3" name="Title 2">
            <a:extLst>
              <a:ext uri="{FF2B5EF4-FFF2-40B4-BE49-F238E27FC236}">
                <a16:creationId xmlns:a16="http://schemas.microsoft.com/office/drawing/2014/main" id="{4FC18B40-6547-41EC-8A0E-1C8F40E0A42F}"/>
              </a:ext>
            </a:extLst>
          </p:cNvPr>
          <p:cNvSpPr>
            <a:spLocks noGrp="1"/>
          </p:cNvSpPr>
          <p:nvPr>
            <p:ph type="title"/>
          </p:nvPr>
        </p:nvSpPr>
        <p:spPr/>
        <p:txBody>
          <a:bodyPr>
            <a:normAutofit/>
          </a:bodyPr>
          <a:lstStyle/>
          <a:p>
            <a:pPr>
              <a:lnSpc>
                <a:spcPct val="90000"/>
              </a:lnSpc>
            </a:pPr>
            <a:r>
              <a:rPr lang="en-US" dirty="0"/>
              <a:t>The Linked Data Info Card and Contributor Page in Alma - MARC21</a:t>
            </a:r>
          </a:p>
        </p:txBody>
      </p:sp>
      <p:sp>
        <p:nvSpPr>
          <p:cNvPr id="4" name="Content Placeholder 3">
            <a:extLst>
              <a:ext uri="{FF2B5EF4-FFF2-40B4-BE49-F238E27FC236}">
                <a16:creationId xmlns:a16="http://schemas.microsoft.com/office/drawing/2014/main" id="{2490F34D-A7E2-4EA9-8B1A-78371A1F1CD1}"/>
              </a:ext>
            </a:extLst>
          </p:cNvPr>
          <p:cNvSpPr>
            <a:spLocks noGrp="1"/>
          </p:cNvSpPr>
          <p:nvPr>
            <p:ph idx="4294967295"/>
          </p:nvPr>
        </p:nvSpPr>
        <p:spPr>
          <a:xfrm>
            <a:off x="527381" y="1028735"/>
            <a:ext cx="11233248" cy="1920212"/>
          </a:xfrm>
          <a:prstGeom prst="rect">
            <a:avLst/>
          </a:prstGeom>
        </p:spPr>
        <p:txBody>
          <a:bodyPr>
            <a:normAutofit/>
          </a:bodyPr>
          <a:lstStyle/>
          <a:p>
            <a:r>
              <a:rPr lang="en-US" sz="2000" dirty="0"/>
              <a:t>In the Summary Section of the titles search we see the link to the Linked data Info Card for the heading in the 100 field</a:t>
            </a:r>
          </a:p>
          <a:p>
            <a:endParaRPr lang="en-US" sz="2000" dirty="0"/>
          </a:p>
        </p:txBody>
      </p:sp>
      <p:sp>
        <p:nvSpPr>
          <p:cNvPr id="7" name="Rectangle 6">
            <a:extLst>
              <a:ext uri="{FF2B5EF4-FFF2-40B4-BE49-F238E27FC236}">
                <a16:creationId xmlns:a16="http://schemas.microsoft.com/office/drawing/2014/main" id="{15AF12C2-C60C-ABCE-DB70-00815C6A51FD}"/>
              </a:ext>
            </a:extLst>
          </p:cNvPr>
          <p:cNvSpPr/>
          <p:nvPr/>
        </p:nvSpPr>
        <p:spPr>
          <a:xfrm>
            <a:off x="2735627" y="3701092"/>
            <a:ext cx="1749395" cy="37284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1" name="Rectangle 10">
            <a:extLst>
              <a:ext uri="{FF2B5EF4-FFF2-40B4-BE49-F238E27FC236}">
                <a16:creationId xmlns:a16="http://schemas.microsoft.com/office/drawing/2014/main" id="{8A3120D9-39FC-6EFF-F4D9-3ED00679B093}"/>
              </a:ext>
            </a:extLst>
          </p:cNvPr>
          <p:cNvSpPr/>
          <p:nvPr/>
        </p:nvSpPr>
        <p:spPr>
          <a:xfrm>
            <a:off x="239349" y="2822796"/>
            <a:ext cx="864096" cy="37284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1649322316"/>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6E75A3-72B0-A268-D46A-2FD40CAD0F37}"/>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F0B144FC-2F9B-AD3A-ECF2-7DEAA8302361}"/>
              </a:ext>
            </a:extLst>
          </p:cNvPr>
          <p:cNvPicPr>
            <a:picLocks noChangeAspect="1"/>
          </p:cNvPicPr>
          <p:nvPr/>
        </p:nvPicPr>
        <p:blipFill>
          <a:blip r:embed="rId2"/>
          <a:stretch>
            <a:fillRect/>
          </a:stretch>
        </p:blipFill>
        <p:spPr>
          <a:xfrm>
            <a:off x="768095" y="1874314"/>
            <a:ext cx="10751820" cy="4039006"/>
          </a:xfrm>
          <a:prstGeom prst="rect">
            <a:avLst/>
          </a:prstGeom>
          <a:ln>
            <a:solidFill>
              <a:schemeClr val="tx1"/>
            </a:solidFill>
          </a:ln>
        </p:spPr>
      </p:pic>
      <p:sp>
        <p:nvSpPr>
          <p:cNvPr id="3" name="Title 2">
            <a:extLst>
              <a:ext uri="{FF2B5EF4-FFF2-40B4-BE49-F238E27FC236}">
                <a16:creationId xmlns:a16="http://schemas.microsoft.com/office/drawing/2014/main" id="{D5883421-C060-306E-B448-354DA54D3D01}"/>
              </a:ext>
            </a:extLst>
          </p:cNvPr>
          <p:cNvSpPr>
            <a:spLocks noGrp="1"/>
          </p:cNvSpPr>
          <p:nvPr>
            <p:ph type="title"/>
          </p:nvPr>
        </p:nvSpPr>
        <p:spPr/>
        <p:txBody>
          <a:bodyPr>
            <a:noAutofit/>
          </a:bodyPr>
          <a:lstStyle/>
          <a:p>
            <a:r>
              <a:rPr lang="en-US" dirty="0"/>
              <a:t>Linked Data Info Card and Contributor Page in Primo VE NDE - BIBFRAME - 1</a:t>
            </a:r>
          </a:p>
        </p:txBody>
      </p:sp>
      <p:sp>
        <p:nvSpPr>
          <p:cNvPr id="4" name="Content Placeholder 3">
            <a:extLst>
              <a:ext uri="{FF2B5EF4-FFF2-40B4-BE49-F238E27FC236}">
                <a16:creationId xmlns:a16="http://schemas.microsoft.com/office/drawing/2014/main" id="{B7026916-4022-8B29-40E6-507FAA487BFB}"/>
              </a:ext>
            </a:extLst>
          </p:cNvPr>
          <p:cNvSpPr>
            <a:spLocks noGrp="1"/>
          </p:cNvSpPr>
          <p:nvPr>
            <p:ph idx="4294967295"/>
          </p:nvPr>
        </p:nvSpPr>
        <p:spPr>
          <a:xfrm>
            <a:off x="527381" y="836713"/>
            <a:ext cx="11233248" cy="1152127"/>
          </a:xfrm>
          <a:prstGeom prst="rect">
            <a:avLst/>
          </a:prstGeom>
        </p:spPr>
        <p:txBody>
          <a:bodyPr>
            <a:noAutofit/>
          </a:bodyPr>
          <a:lstStyle/>
          <a:p>
            <a:r>
              <a:rPr lang="en-US" sz="2000" dirty="0"/>
              <a:t>The “autocomplete” is enabled in the Primo VE View configurations:  “Discovery &gt; Display Configuration &gt; Configure Views &gt; Edit View &gt; ‘General’”.  This defines the autocomplete on the level of the specific view.</a:t>
            </a:r>
          </a:p>
        </p:txBody>
      </p:sp>
      <p:sp>
        <p:nvSpPr>
          <p:cNvPr id="6" name="Rectangle 5">
            <a:extLst>
              <a:ext uri="{FF2B5EF4-FFF2-40B4-BE49-F238E27FC236}">
                <a16:creationId xmlns:a16="http://schemas.microsoft.com/office/drawing/2014/main" id="{CDEBF1F8-3E7F-13BF-6B18-F8386D182819}"/>
              </a:ext>
            </a:extLst>
          </p:cNvPr>
          <p:cNvSpPr/>
          <p:nvPr/>
        </p:nvSpPr>
        <p:spPr>
          <a:xfrm>
            <a:off x="6633204" y="5071158"/>
            <a:ext cx="1402086" cy="31235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2953237674"/>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366203-C7ED-40BE-FBDE-F17DB9F61D62}"/>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D16974AD-FAA2-8B5A-48F0-6CBC5F8E38AE}"/>
              </a:ext>
            </a:extLst>
          </p:cNvPr>
          <p:cNvPicPr>
            <a:picLocks noChangeAspect="1"/>
          </p:cNvPicPr>
          <p:nvPr/>
        </p:nvPicPr>
        <p:blipFill>
          <a:blip r:embed="rId2"/>
          <a:stretch>
            <a:fillRect/>
          </a:stretch>
        </p:blipFill>
        <p:spPr>
          <a:xfrm>
            <a:off x="0" y="2381563"/>
            <a:ext cx="12192000" cy="2094873"/>
          </a:xfrm>
          <a:prstGeom prst="rect">
            <a:avLst/>
          </a:prstGeom>
          <a:ln>
            <a:solidFill>
              <a:schemeClr val="tx1"/>
            </a:solidFill>
          </a:ln>
        </p:spPr>
      </p:pic>
      <p:sp>
        <p:nvSpPr>
          <p:cNvPr id="3" name="Title 2">
            <a:extLst>
              <a:ext uri="{FF2B5EF4-FFF2-40B4-BE49-F238E27FC236}">
                <a16:creationId xmlns:a16="http://schemas.microsoft.com/office/drawing/2014/main" id="{B3DA1750-D8CE-D759-9658-F2B3212660B6}"/>
              </a:ext>
            </a:extLst>
          </p:cNvPr>
          <p:cNvSpPr>
            <a:spLocks noGrp="1"/>
          </p:cNvSpPr>
          <p:nvPr>
            <p:ph type="title"/>
          </p:nvPr>
        </p:nvSpPr>
        <p:spPr/>
        <p:txBody>
          <a:bodyPr>
            <a:noAutofit/>
          </a:bodyPr>
          <a:lstStyle/>
          <a:p>
            <a:r>
              <a:rPr lang="en-US" dirty="0"/>
              <a:t>Linked Data Info Card and Contributor Page in Primo VE NDE - BIBFRAME - 1</a:t>
            </a:r>
          </a:p>
        </p:txBody>
      </p:sp>
      <p:sp>
        <p:nvSpPr>
          <p:cNvPr id="4" name="Content Placeholder 3">
            <a:extLst>
              <a:ext uri="{FF2B5EF4-FFF2-40B4-BE49-F238E27FC236}">
                <a16:creationId xmlns:a16="http://schemas.microsoft.com/office/drawing/2014/main" id="{63D23FF1-AA96-7D8B-5A51-C008F5A95859}"/>
              </a:ext>
            </a:extLst>
          </p:cNvPr>
          <p:cNvSpPr>
            <a:spLocks noGrp="1"/>
          </p:cNvSpPr>
          <p:nvPr>
            <p:ph idx="4294967295"/>
          </p:nvPr>
        </p:nvSpPr>
        <p:spPr>
          <a:xfrm>
            <a:off x="527381" y="836713"/>
            <a:ext cx="11233248" cy="1506437"/>
          </a:xfrm>
          <a:prstGeom prst="rect">
            <a:avLst/>
          </a:prstGeom>
        </p:spPr>
        <p:txBody>
          <a:bodyPr>
            <a:noAutofit/>
          </a:bodyPr>
          <a:lstStyle/>
          <a:p>
            <a:r>
              <a:rPr lang="en-US" sz="2000" dirty="0"/>
              <a:t>The “autocomplete” can also be configured on the institution level, in which case all views will automatically have the autocomplete enable enabled.</a:t>
            </a:r>
          </a:p>
          <a:p>
            <a:r>
              <a:rPr lang="en-US" sz="2000" dirty="0"/>
              <a:t>To enable the autocomplete set </a:t>
            </a:r>
            <a:r>
              <a:rPr lang="en-US" sz="2000" b="1" dirty="0" err="1"/>
              <a:t>enable_entity_autocomplete</a:t>
            </a:r>
            <a:r>
              <a:rPr lang="en-US" sz="2000" dirty="0"/>
              <a:t>  to “true” at “Configuration &gt; Discovery &gt; Other &gt; Customer Settings”</a:t>
            </a:r>
          </a:p>
          <a:p>
            <a:endParaRPr lang="en-US" sz="2000" dirty="0"/>
          </a:p>
          <a:p>
            <a:endParaRPr lang="en-US" sz="2000" dirty="0"/>
          </a:p>
        </p:txBody>
      </p:sp>
      <p:sp>
        <p:nvSpPr>
          <p:cNvPr id="6" name="Rectangle 5">
            <a:extLst>
              <a:ext uri="{FF2B5EF4-FFF2-40B4-BE49-F238E27FC236}">
                <a16:creationId xmlns:a16="http://schemas.microsoft.com/office/drawing/2014/main" id="{84A8E22B-5889-54FD-DF4A-AF39CBCCD8F3}"/>
              </a:ext>
            </a:extLst>
          </p:cNvPr>
          <p:cNvSpPr/>
          <p:nvPr/>
        </p:nvSpPr>
        <p:spPr>
          <a:xfrm>
            <a:off x="4644384" y="4019598"/>
            <a:ext cx="1402086" cy="31235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 name="Rectangle 7">
            <a:extLst>
              <a:ext uri="{FF2B5EF4-FFF2-40B4-BE49-F238E27FC236}">
                <a16:creationId xmlns:a16="http://schemas.microsoft.com/office/drawing/2014/main" id="{9D58B302-85E5-CA82-C99B-621ED79D21DE}"/>
              </a:ext>
            </a:extLst>
          </p:cNvPr>
          <p:cNvSpPr/>
          <p:nvPr/>
        </p:nvSpPr>
        <p:spPr>
          <a:xfrm>
            <a:off x="613404" y="4023408"/>
            <a:ext cx="1661166" cy="30854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9" name="TextBox 8">
            <a:extLst>
              <a:ext uri="{FF2B5EF4-FFF2-40B4-BE49-F238E27FC236}">
                <a16:creationId xmlns:a16="http://schemas.microsoft.com/office/drawing/2014/main" id="{ABD79E8D-DDB5-4AED-075A-87A75003A2DB}"/>
              </a:ext>
            </a:extLst>
          </p:cNvPr>
          <p:cNvSpPr txBox="1"/>
          <p:nvPr/>
        </p:nvSpPr>
        <p:spPr>
          <a:xfrm>
            <a:off x="2453634" y="4994910"/>
            <a:ext cx="6896106" cy="605790"/>
          </a:xfrm>
          <a:prstGeom prst="rect">
            <a:avLst/>
          </a:prstGeom>
          <a:solidFill>
            <a:srgbClr val="FFFF00"/>
          </a:solidFill>
          <a:ln>
            <a:solidFill>
              <a:schemeClr val="accent2"/>
            </a:solidFill>
          </a:ln>
        </p:spPr>
        <p:txBody>
          <a:bodyPr wrap="square" rtlCol="0">
            <a:noAutofit/>
          </a:bodyPr>
          <a:lstStyle/>
          <a:p>
            <a:r>
              <a:rPr lang="en-US" sz="1400" dirty="0"/>
              <a:t>To enable the autocomplete differently per view, set the above parameters to </a:t>
            </a:r>
            <a:r>
              <a:rPr lang="en-US" sz="1400" b="1" dirty="0"/>
              <a:t>false </a:t>
            </a:r>
            <a:r>
              <a:rPr lang="en-US" sz="1400" dirty="0"/>
              <a:t>and set their respective parameters to </a:t>
            </a:r>
            <a:r>
              <a:rPr lang="en-US" sz="1400" b="1" dirty="0"/>
              <a:t>true </a:t>
            </a:r>
            <a:r>
              <a:rPr lang="en-US" sz="1400" dirty="0"/>
              <a:t>on the </a:t>
            </a:r>
            <a:r>
              <a:rPr lang="en-US" sz="1400" dirty="0">
                <a:hlinkClick r:id="rId3" tooltip="Searching Linked Open Data - Person Entity"/>
              </a:rPr>
              <a:t>View Configuration page</a:t>
            </a:r>
            <a:r>
              <a:rPr lang="en-US" sz="1400" dirty="0"/>
              <a:t>.</a:t>
            </a:r>
          </a:p>
        </p:txBody>
      </p:sp>
    </p:spTree>
    <p:extLst>
      <p:ext uri="{BB962C8B-B14F-4D97-AF65-F5344CB8AC3E}">
        <p14:creationId xmlns:p14="http://schemas.microsoft.com/office/powerpoint/2010/main" val="3165461918"/>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03DCD1-1B6D-DE65-80C9-9E1D4769E177}"/>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D4B79B39-4A61-AF71-3F4A-A8A7C54ABB36}"/>
              </a:ext>
            </a:extLst>
          </p:cNvPr>
          <p:cNvPicPr>
            <a:picLocks noChangeAspect="1"/>
          </p:cNvPicPr>
          <p:nvPr/>
        </p:nvPicPr>
        <p:blipFill>
          <a:blip r:embed="rId2"/>
          <a:stretch>
            <a:fillRect/>
          </a:stretch>
        </p:blipFill>
        <p:spPr>
          <a:xfrm>
            <a:off x="814252" y="2223919"/>
            <a:ext cx="10841221" cy="2668121"/>
          </a:xfrm>
          <a:prstGeom prst="rect">
            <a:avLst/>
          </a:prstGeom>
          <a:ln>
            <a:solidFill>
              <a:schemeClr val="tx1"/>
            </a:solidFill>
          </a:ln>
        </p:spPr>
      </p:pic>
      <p:sp>
        <p:nvSpPr>
          <p:cNvPr id="3" name="Title 2">
            <a:extLst>
              <a:ext uri="{FF2B5EF4-FFF2-40B4-BE49-F238E27FC236}">
                <a16:creationId xmlns:a16="http://schemas.microsoft.com/office/drawing/2014/main" id="{40EE0C6F-B225-3566-F441-8ADA4B195097}"/>
              </a:ext>
            </a:extLst>
          </p:cNvPr>
          <p:cNvSpPr>
            <a:spLocks noGrp="1"/>
          </p:cNvSpPr>
          <p:nvPr>
            <p:ph type="title"/>
          </p:nvPr>
        </p:nvSpPr>
        <p:spPr/>
        <p:txBody>
          <a:bodyPr>
            <a:noAutofit/>
          </a:bodyPr>
          <a:lstStyle/>
          <a:p>
            <a:r>
              <a:rPr lang="en-US" dirty="0"/>
              <a:t>Linked Data Info Card and Contributor Page in Primo VE NDE - BIBFRAME - 1</a:t>
            </a:r>
          </a:p>
        </p:txBody>
      </p:sp>
      <p:sp>
        <p:nvSpPr>
          <p:cNvPr id="2" name="Content Placeholder 3">
            <a:extLst>
              <a:ext uri="{FF2B5EF4-FFF2-40B4-BE49-F238E27FC236}">
                <a16:creationId xmlns:a16="http://schemas.microsoft.com/office/drawing/2014/main" id="{25CCA44D-4C1F-817D-4822-B2650B7100C4}"/>
              </a:ext>
            </a:extLst>
          </p:cNvPr>
          <p:cNvSpPr txBox="1">
            <a:spLocks/>
          </p:cNvSpPr>
          <p:nvPr/>
        </p:nvSpPr>
        <p:spPr>
          <a:xfrm>
            <a:off x="527381" y="964725"/>
            <a:ext cx="11233248" cy="1302476"/>
          </a:xfrm>
          <a:prstGeom prst="rect">
            <a:avLst/>
          </a:prstGeom>
        </p:spPr>
        <p:txBody>
          <a:bodyPr>
            <a:noAutofit/>
          </a:bodyPr>
          <a:lstStyle>
            <a:lvl1pPr marL="180000" indent="-180000">
              <a:lnSpc>
                <a:spcPct val="100000"/>
              </a:lnSpc>
              <a:spcBef>
                <a:spcPts val="900"/>
              </a:spcBef>
              <a:buFont typeface="Arial" panose="020B0604020202020204" pitchFamily="34" charset="0"/>
              <a:buChar char="•"/>
              <a:defRPr sz="2000"/>
            </a:lvl1pPr>
            <a:lvl2pPr marL="360000" indent="-180000">
              <a:lnSpc>
                <a:spcPct val="100000"/>
              </a:lnSpc>
              <a:spcBef>
                <a:spcPts val="900"/>
              </a:spcBef>
              <a:buFont typeface="Arial" panose="020B0604020202020204" pitchFamily="34" charset="0"/>
              <a:buChar char="­"/>
              <a:defRPr sz="1600"/>
            </a:lvl2pPr>
            <a:lvl3pPr marL="540000" indent="-180000">
              <a:lnSpc>
                <a:spcPct val="100000"/>
              </a:lnSpc>
              <a:spcBef>
                <a:spcPts val="900"/>
              </a:spcBef>
              <a:buFont typeface="Wingdings" panose="05000000000000000000" pitchFamily="2" charset="2"/>
              <a:buChar char="§"/>
              <a:defRPr sz="1400"/>
            </a:lvl3pPr>
            <a:lvl4pPr marL="720000" indent="-180000">
              <a:lnSpc>
                <a:spcPct val="100000"/>
              </a:lnSpc>
              <a:spcBef>
                <a:spcPts val="900"/>
              </a:spcBef>
              <a:buClr>
                <a:schemeClr val="tx1"/>
              </a:buClr>
              <a:buFont typeface="Courier New" panose="02070309020205020404" pitchFamily="49" charset="0"/>
              <a:buChar char="o"/>
              <a:defRPr sz="1500"/>
            </a:lvl4pPr>
            <a:lvl5pPr marL="900000" indent="-180000">
              <a:lnSpc>
                <a:spcPct val="100000"/>
              </a:lnSpc>
              <a:spcBef>
                <a:spcPts val="900"/>
              </a:spcBef>
              <a:buClr>
                <a:schemeClr val="tx1"/>
              </a:buClr>
              <a:buFont typeface="Arial" panose="020B0604020202020204" pitchFamily="34" charset="0"/>
              <a:buChar char="­"/>
              <a:defRPr sz="1500"/>
            </a:lvl5pPr>
            <a:lvl6pPr marL="540000" indent="-180000">
              <a:lnSpc>
                <a:spcPct val="100000"/>
              </a:lnSpc>
              <a:spcBef>
                <a:spcPts val="900"/>
              </a:spcBef>
              <a:buFont typeface="Arial" panose="020B0604020202020204" pitchFamily="34" charset="0"/>
              <a:buChar char="•"/>
              <a:defRPr sz="1400"/>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dirty="0"/>
              <a:t>To enable the Person Info Card on the Full Display page set </a:t>
            </a:r>
            <a:r>
              <a:rPr lang="en-US" b="1" dirty="0" err="1"/>
              <a:t>enable_entity_info_card</a:t>
            </a:r>
            <a:r>
              <a:rPr lang="en-US" dirty="0"/>
              <a:t>  to “true” at “Configuration &gt; Discovery &gt; Other &gt; Customer Settings”</a:t>
            </a:r>
          </a:p>
          <a:p>
            <a:endParaRPr lang="en-US" dirty="0"/>
          </a:p>
        </p:txBody>
      </p:sp>
      <p:sp>
        <p:nvSpPr>
          <p:cNvPr id="7" name="Rectangle 6">
            <a:extLst>
              <a:ext uri="{FF2B5EF4-FFF2-40B4-BE49-F238E27FC236}">
                <a16:creationId xmlns:a16="http://schemas.microsoft.com/office/drawing/2014/main" id="{8844F748-073E-F142-59DB-6D9C7100AA89}"/>
              </a:ext>
            </a:extLst>
          </p:cNvPr>
          <p:cNvSpPr/>
          <p:nvPr/>
        </p:nvSpPr>
        <p:spPr>
          <a:xfrm>
            <a:off x="1566906" y="4452513"/>
            <a:ext cx="2688299" cy="34613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 name="Rectangle 7">
            <a:extLst>
              <a:ext uri="{FF2B5EF4-FFF2-40B4-BE49-F238E27FC236}">
                <a16:creationId xmlns:a16="http://schemas.microsoft.com/office/drawing/2014/main" id="{058A4950-CDC3-64D9-B184-417B7AE55C41}"/>
              </a:ext>
            </a:extLst>
          </p:cNvPr>
          <p:cNvSpPr/>
          <p:nvPr/>
        </p:nvSpPr>
        <p:spPr>
          <a:xfrm>
            <a:off x="6845796" y="4449763"/>
            <a:ext cx="864096" cy="34888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3143078594"/>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ECCC20-B8D5-649E-4600-31575D2F67B0}"/>
            </a:ext>
          </a:extLst>
        </p:cNvPr>
        <p:cNvGrpSpPr/>
        <p:nvPr/>
      </p:nvGrpSpPr>
      <p:grpSpPr>
        <a:xfrm>
          <a:off x="0" y="0"/>
          <a:ext cx="0" cy="0"/>
          <a:chOff x="0" y="0"/>
          <a:chExt cx="0" cy="0"/>
        </a:xfrm>
      </p:grpSpPr>
      <p:pic>
        <p:nvPicPr>
          <p:cNvPr id="9" name="Picture 8">
            <a:extLst>
              <a:ext uri="{FF2B5EF4-FFF2-40B4-BE49-F238E27FC236}">
                <a16:creationId xmlns:a16="http://schemas.microsoft.com/office/drawing/2014/main" id="{25D0E2BE-75EF-9F14-91F0-AC3C3F28F791}"/>
              </a:ext>
            </a:extLst>
          </p:cNvPr>
          <p:cNvPicPr>
            <a:picLocks noChangeAspect="1"/>
          </p:cNvPicPr>
          <p:nvPr/>
        </p:nvPicPr>
        <p:blipFill>
          <a:blip r:embed="rId2"/>
          <a:stretch>
            <a:fillRect/>
          </a:stretch>
        </p:blipFill>
        <p:spPr>
          <a:xfrm>
            <a:off x="604071" y="1965704"/>
            <a:ext cx="10983858" cy="3658111"/>
          </a:xfrm>
          <a:prstGeom prst="rect">
            <a:avLst/>
          </a:prstGeom>
          <a:ln>
            <a:solidFill>
              <a:schemeClr val="tx1"/>
            </a:solidFill>
          </a:ln>
        </p:spPr>
      </p:pic>
      <p:sp>
        <p:nvSpPr>
          <p:cNvPr id="3" name="Title 2">
            <a:extLst>
              <a:ext uri="{FF2B5EF4-FFF2-40B4-BE49-F238E27FC236}">
                <a16:creationId xmlns:a16="http://schemas.microsoft.com/office/drawing/2014/main" id="{5543A117-0023-571B-36B1-42CB37B9FC27}"/>
              </a:ext>
            </a:extLst>
          </p:cNvPr>
          <p:cNvSpPr>
            <a:spLocks noGrp="1"/>
          </p:cNvSpPr>
          <p:nvPr>
            <p:ph type="title"/>
          </p:nvPr>
        </p:nvSpPr>
        <p:spPr/>
        <p:txBody>
          <a:bodyPr>
            <a:normAutofit/>
          </a:bodyPr>
          <a:lstStyle/>
          <a:p>
            <a:pPr>
              <a:lnSpc>
                <a:spcPct val="90000"/>
              </a:lnSpc>
            </a:pPr>
            <a:r>
              <a:rPr lang="en-US" dirty="0"/>
              <a:t>Linked Data Info Card and Contributor Page in Primo VE NDE - BIBFRAME - 2</a:t>
            </a:r>
          </a:p>
        </p:txBody>
      </p:sp>
      <p:sp>
        <p:nvSpPr>
          <p:cNvPr id="4" name="Content Placeholder 3">
            <a:extLst>
              <a:ext uri="{FF2B5EF4-FFF2-40B4-BE49-F238E27FC236}">
                <a16:creationId xmlns:a16="http://schemas.microsoft.com/office/drawing/2014/main" id="{C8071B14-6D2A-F32C-A8A5-32D9D79E94CD}"/>
              </a:ext>
            </a:extLst>
          </p:cNvPr>
          <p:cNvSpPr>
            <a:spLocks noGrp="1"/>
          </p:cNvSpPr>
          <p:nvPr>
            <p:ph idx="4294967295"/>
          </p:nvPr>
        </p:nvSpPr>
        <p:spPr>
          <a:xfrm>
            <a:off x="527381" y="1053995"/>
            <a:ext cx="11233248" cy="2453720"/>
          </a:xfrm>
          <a:prstGeom prst="rect">
            <a:avLst/>
          </a:prstGeom>
        </p:spPr>
        <p:txBody>
          <a:bodyPr>
            <a:noAutofit/>
          </a:bodyPr>
          <a:lstStyle/>
          <a:p>
            <a:r>
              <a:rPr lang="en-US" sz="2000" dirty="0"/>
              <a:t>When searching a heading in Primo VE and the heading has Linked Data there is an autocomplete</a:t>
            </a:r>
          </a:p>
          <a:p>
            <a:endParaRPr lang="en-US" sz="2000" dirty="0"/>
          </a:p>
        </p:txBody>
      </p:sp>
      <p:sp>
        <p:nvSpPr>
          <p:cNvPr id="6" name="Rectangle 5">
            <a:extLst>
              <a:ext uri="{FF2B5EF4-FFF2-40B4-BE49-F238E27FC236}">
                <a16:creationId xmlns:a16="http://schemas.microsoft.com/office/drawing/2014/main" id="{7F77F095-852B-6400-290B-AFBEEC8F93CA}"/>
              </a:ext>
            </a:extLst>
          </p:cNvPr>
          <p:cNvSpPr/>
          <p:nvPr/>
        </p:nvSpPr>
        <p:spPr>
          <a:xfrm>
            <a:off x="3074782" y="4028765"/>
            <a:ext cx="960107" cy="334951"/>
          </a:xfrm>
          <a:prstGeom prst="rect">
            <a:avLst/>
          </a:prstGeom>
          <a:noFill/>
          <a:ln w="28575">
            <a:solidFill>
              <a:srgbClr val="FF0000"/>
            </a:solidFill>
          </a:ln>
        </p:spPr>
        <p:txBody>
          <a:bodyPr wrap="square" rtlCol="0" anchor="ctr">
            <a:noAutofit/>
          </a:bodyPr>
          <a:lstStyle/>
          <a:p>
            <a:pPr algn="l"/>
            <a:endParaRPr lang="en-US" sz="2400"/>
          </a:p>
        </p:txBody>
      </p:sp>
      <p:sp>
        <p:nvSpPr>
          <p:cNvPr id="7" name="TextBox 6">
            <a:extLst>
              <a:ext uri="{FF2B5EF4-FFF2-40B4-BE49-F238E27FC236}">
                <a16:creationId xmlns:a16="http://schemas.microsoft.com/office/drawing/2014/main" id="{A0E6BBB9-677D-C2E5-17AE-46D0CACE81D5}"/>
              </a:ext>
            </a:extLst>
          </p:cNvPr>
          <p:cNvSpPr txBox="1"/>
          <p:nvPr/>
        </p:nvSpPr>
        <p:spPr>
          <a:xfrm>
            <a:off x="8439278" y="2654230"/>
            <a:ext cx="3407701" cy="595312"/>
          </a:xfrm>
          <a:prstGeom prst="rect">
            <a:avLst/>
          </a:prstGeom>
          <a:solidFill>
            <a:srgbClr val="FFFF00"/>
          </a:solidFill>
          <a:ln>
            <a:solidFill>
              <a:schemeClr val="tx1"/>
            </a:solidFill>
          </a:ln>
        </p:spPr>
        <p:txBody>
          <a:bodyPr wrap="square" rtlCol="0">
            <a:noAutofit/>
          </a:bodyPr>
          <a:lstStyle/>
          <a:p>
            <a:pPr algn="l"/>
            <a:r>
              <a:rPr lang="en-US" sz="1400" dirty="0"/>
              <a:t>We began searching for “Izdebski, A” (the beginning of “Izdebski, Adam</a:t>
            </a:r>
            <a:r>
              <a:rPr lang="en-US" sz="1400" dirty="0">
                <a:solidFill>
                  <a:srgbClr val="262626"/>
                </a:solidFill>
              </a:rPr>
              <a:t>”)</a:t>
            </a:r>
            <a:endParaRPr lang="en-US" sz="1400" dirty="0"/>
          </a:p>
        </p:txBody>
      </p:sp>
      <p:cxnSp>
        <p:nvCxnSpPr>
          <p:cNvPr id="8" name="Straight Arrow Connector 7">
            <a:extLst>
              <a:ext uri="{FF2B5EF4-FFF2-40B4-BE49-F238E27FC236}">
                <a16:creationId xmlns:a16="http://schemas.microsoft.com/office/drawing/2014/main" id="{AA1C052C-FF35-F989-5995-2266EEBFE52F}"/>
              </a:ext>
            </a:extLst>
          </p:cNvPr>
          <p:cNvCxnSpPr>
            <a:cxnSpLocks/>
            <a:endCxn id="6" idx="3"/>
          </p:cNvCxnSpPr>
          <p:nvPr/>
        </p:nvCxnSpPr>
        <p:spPr>
          <a:xfrm flipH="1">
            <a:off x="4034889" y="3070755"/>
            <a:ext cx="4404389" cy="1125486"/>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44BC1190-A249-336A-FB6F-EC354E761A7F}"/>
              </a:ext>
            </a:extLst>
          </p:cNvPr>
          <p:cNvSpPr txBox="1"/>
          <p:nvPr/>
        </p:nvSpPr>
        <p:spPr>
          <a:xfrm>
            <a:off x="6756354" y="4181823"/>
            <a:ext cx="1438383" cy="523139"/>
          </a:xfrm>
          <a:prstGeom prst="rect">
            <a:avLst/>
          </a:prstGeom>
          <a:solidFill>
            <a:srgbClr val="FFFF00"/>
          </a:solidFill>
          <a:ln>
            <a:solidFill>
              <a:schemeClr val="tx1"/>
            </a:solidFill>
          </a:ln>
        </p:spPr>
        <p:txBody>
          <a:bodyPr wrap="square" rtlCol="0">
            <a:noAutofit/>
          </a:bodyPr>
          <a:lstStyle/>
          <a:p>
            <a:pPr algn="l"/>
            <a:r>
              <a:rPr lang="en-US" sz="1400" dirty="0"/>
              <a:t>We will click here</a:t>
            </a:r>
          </a:p>
        </p:txBody>
      </p:sp>
      <p:sp>
        <p:nvSpPr>
          <p:cNvPr id="13" name="Rectangle 12">
            <a:extLst>
              <a:ext uri="{FF2B5EF4-FFF2-40B4-BE49-F238E27FC236}">
                <a16:creationId xmlns:a16="http://schemas.microsoft.com/office/drawing/2014/main" id="{1415F727-0C81-AF58-854C-61B742A9CD61}"/>
              </a:ext>
            </a:extLst>
          </p:cNvPr>
          <p:cNvSpPr/>
          <p:nvPr/>
        </p:nvSpPr>
        <p:spPr>
          <a:xfrm>
            <a:off x="3175589" y="4726423"/>
            <a:ext cx="4139611" cy="603508"/>
          </a:xfrm>
          <a:prstGeom prst="rect">
            <a:avLst/>
          </a:prstGeom>
          <a:noFill/>
          <a:ln w="28575">
            <a:solidFill>
              <a:srgbClr val="FF0000"/>
            </a:solidFill>
          </a:ln>
        </p:spPr>
        <p:txBody>
          <a:bodyPr wrap="square" rtlCol="0" anchor="ctr">
            <a:noAutofit/>
          </a:bodyPr>
          <a:lstStyle/>
          <a:p>
            <a:pPr algn="l"/>
            <a:endParaRPr lang="en-US" sz="2400"/>
          </a:p>
        </p:txBody>
      </p:sp>
      <p:cxnSp>
        <p:nvCxnSpPr>
          <p:cNvPr id="20" name="Straight Arrow Connector 19">
            <a:extLst>
              <a:ext uri="{FF2B5EF4-FFF2-40B4-BE49-F238E27FC236}">
                <a16:creationId xmlns:a16="http://schemas.microsoft.com/office/drawing/2014/main" id="{B067F38D-3E01-CB56-03DD-3D336C5ADBA8}"/>
              </a:ext>
            </a:extLst>
          </p:cNvPr>
          <p:cNvCxnSpPr>
            <a:cxnSpLocks/>
          </p:cNvCxnSpPr>
          <p:nvPr/>
        </p:nvCxnSpPr>
        <p:spPr>
          <a:xfrm flipH="1">
            <a:off x="5076165" y="4432539"/>
            <a:ext cx="1680189" cy="426789"/>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0AD35F8A-2E98-BD40-736B-22562C082310}"/>
              </a:ext>
            </a:extLst>
          </p:cNvPr>
          <p:cNvSpPr txBox="1"/>
          <p:nvPr/>
        </p:nvSpPr>
        <p:spPr>
          <a:xfrm>
            <a:off x="7111403" y="5551395"/>
            <a:ext cx="2520278" cy="497237"/>
          </a:xfrm>
          <a:prstGeom prst="rect">
            <a:avLst/>
          </a:prstGeom>
          <a:solidFill>
            <a:srgbClr val="FFFF00"/>
          </a:solidFill>
          <a:ln>
            <a:solidFill>
              <a:schemeClr val="tx1"/>
            </a:solidFill>
          </a:ln>
        </p:spPr>
        <p:txBody>
          <a:bodyPr wrap="square" rtlCol="0">
            <a:noAutofit/>
          </a:bodyPr>
          <a:lstStyle/>
          <a:p>
            <a:pPr algn="l"/>
            <a:r>
              <a:rPr lang="en-US" sz="1400" dirty="0"/>
              <a:t>These are the autocomplete results for Linked Data</a:t>
            </a:r>
          </a:p>
        </p:txBody>
      </p:sp>
      <p:cxnSp>
        <p:nvCxnSpPr>
          <p:cNvPr id="25" name="Straight Arrow Connector 24">
            <a:extLst>
              <a:ext uri="{FF2B5EF4-FFF2-40B4-BE49-F238E27FC236}">
                <a16:creationId xmlns:a16="http://schemas.microsoft.com/office/drawing/2014/main" id="{A5CAEAB6-6FDE-8F98-88D9-DC4471F60148}"/>
              </a:ext>
            </a:extLst>
          </p:cNvPr>
          <p:cNvCxnSpPr>
            <a:cxnSpLocks/>
          </p:cNvCxnSpPr>
          <p:nvPr/>
        </p:nvCxnSpPr>
        <p:spPr>
          <a:xfrm flipH="1" flipV="1">
            <a:off x="6787433" y="5351391"/>
            <a:ext cx="278957" cy="293885"/>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8698469"/>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21C41B-B93B-5599-0428-B7DD99E56633}"/>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F97492D7-9363-0F2E-C840-1CE581CC967C}"/>
              </a:ext>
            </a:extLst>
          </p:cNvPr>
          <p:cNvPicPr>
            <a:picLocks noChangeAspect="1"/>
          </p:cNvPicPr>
          <p:nvPr/>
        </p:nvPicPr>
        <p:blipFill>
          <a:blip r:embed="rId2"/>
          <a:stretch>
            <a:fillRect/>
          </a:stretch>
        </p:blipFill>
        <p:spPr>
          <a:xfrm>
            <a:off x="2651760" y="859246"/>
            <a:ext cx="7799452" cy="4970021"/>
          </a:xfrm>
          <a:prstGeom prst="rect">
            <a:avLst/>
          </a:prstGeom>
          <a:ln>
            <a:solidFill>
              <a:schemeClr val="tx1"/>
            </a:solidFill>
          </a:ln>
        </p:spPr>
      </p:pic>
      <p:sp>
        <p:nvSpPr>
          <p:cNvPr id="3" name="Title 2">
            <a:extLst>
              <a:ext uri="{FF2B5EF4-FFF2-40B4-BE49-F238E27FC236}">
                <a16:creationId xmlns:a16="http://schemas.microsoft.com/office/drawing/2014/main" id="{B43DD159-6D52-C1D3-9155-474D2271AF93}"/>
              </a:ext>
            </a:extLst>
          </p:cNvPr>
          <p:cNvSpPr>
            <a:spLocks noGrp="1"/>
          </p:cNvSpPr>
          <p:nvPr>
            <p:ph type="title"/>
          </p:nvPr>
        </p:nvSpPr>
        <p:spPr/>
        <p:txBody>
          <a:bodyPr>
            <a:noAutofit/>
          </a:bodyPr>
          <a:lstStyle/>
          <a:p>
            <a:pPr>
              <a:lnSpc>
                <a:spcPct val="90000"/>
              </a:lnSpc>
            </a:pPr>
            <a:r>
              <a:rPr lang="en-US" dirty="0"/>
              <a:t>Linked Data Info Card and Contributor Page in Primo VE NDE - BIBFRAME - 2</a:t>
            </a:r>
          </a:p>
        </p:txBody>
      </p:sp>
      <p:sp>
        <p:nvSpPr>
          <p:cNvPr id="12" name="TextBox 11">
            <a:extLst>
              <a:ext uri="{FF2B5EF4-FFF2-40B4-BE49-F238E27FC236}">
                <a16:creationId xmlns:a16="http://schemas.microsoft.com/office/drawing/2014/main" id="{7748683B-912E-1F21-4C60-B05D6A869E76}"/>
              </a:ext>
            </a:extLst>
          </p:cNvPr>
          <p:cNvSpPr txBox="1"/>
          <p:nvPr/>
        </p:nvSpPr>
        <p:spPr>
          <a:xfrm>
            <a:off x="7440149" y="1028733"/>
            <a:ext cx="4704523" cy="1815882"/>
          </a:xfrm>
          <a:prstGeom prst="rect">
            <a:avLst/>
          </a:prstGeom>
          <a:solidFill>
            <a:srgbClr val="FFFF00"/>
          </a:solidFill>
          <a:ln>
            <a:solidFill>
              <a:schemeClr val="tx1"/>
            </a:solidFill>
          </a:ln>
        </p:spPr>
        <p:txBody>
          <a:bodyPr wrap="square" rtlCol="0">
            <a:spAutoFit/>
          </a:bodyPr>
          <a:lstStyle/>
          <a:p>
            <a:pPr marL="380990" indent="-380990">
              <a:buFont typeface="Arial" panose="020B0604020202020204" pitchFamily="34" charset="0"/>
              <a:buChar char="•"/>
            </a:pPr>
            <a:r>
              <a:rPr lang="en-US" sz="1400" dirty="0"/>
              <a:t>After clicking the heading from the autocomplete we arrive to the Contributor Page in Primo VE NDE.</a:t>
            </a:r>
          </a:p>
          <a:p>
            <a:pPr marL="380990" indent="-380990">
              <a:buFont typeface="Arial" panose="020B0604020202020204" pitchFamily="34" charset="0"/>
              <a:buChar char="•"/>
            </a:pPr>
            <a:r>
              <a:rPr lang="en-US" sz="1400" dirty="0"/>
              <a:t>We will talk more about this page very soon, as we will see that we can also arrive here from the Linked Data Info Card in Primo VE NDE.</a:t>
            </a:r>
          </a:p>
          <a:p>
            <a:pPr marL="380990" indent="-380990">
              <a:buFont typeface="Arial" panose="020B0604020202020204" pitchFamily="34" charset="0"/>
              <a:buChar char="•"/>
            </a:pPr>
            <a:r>
              <a:rPr lang="en-US" sz="1400" dirty="0"/>
              <a:t>For now, suffice to say that we can arrive to the Contributor Page in Primo VE NDE from the auto-complete results.</a:t>
            </a:r>
          </a:p>
        </p:txBody>
      </p:sp>
    </p:spTree>
    <p:extLst>
      <p:ext uri="{BB962C8B-B14F-4D97-AF65-F5344CB8AC3E}">
        <p14:creationId xmlns:p14="http://schemas.microsoft.com/office/powerpoint/2010/main" val="3915090044"/>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DB8ABC-1646-BF7B-6FA9-19EC09AB166D}"/>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A33135D0-A2A6-A70E-5A57-7E27F2291B11}"/>
              </a:ext>
            </a:extLst>
          </p:cNvPr>
          <p:cNvPicPr>
            <a:picLocks noChangeAspect="1"/>
          </p:cNvPicPr>
          <p:nvPr/>
        </p:nvPicPr>
        <p:blipFill>
          <a:blip r:embed="rId2"/>
          <a:stretch>
            <a:fillRect/>
          </a:stretch>
        </p:blipFill>
        <p:spPr>
          <a:xfrm>
            <a:off x="1066098" y="1804761"/>
            <a:ext cx="10059804" cy="3248478"/>
          </a:xfrm>
          <a:prstGeom prst="rect">
            <a:avLst/>
          </a:prstGeom>
          <a:ln>
            <a:solidFill>
              <a:schemeClr val="tx1"/>
            </a:solidFill>
          </a:ln>
        </p:spPr>
      </p:pic>
      <p:sp>
        <p:nvSpPr>
          <p:cNvPr id="3" name="Title 2">
            <a:extLst>
              <a:ext uri="{FF2B5EF4-FFF2-40B4-BE49-F238E27FC236}">
                <a16:creationId xmlns:a16="http://schemas.microsoft.com/office/drawing/2014/main" id="{73E8CE01-D975-DDAE-7394-10DF7882E949}"/>
              </a:ext>
            </a:extLst>
          </p:cNvPr>
          <p:cNvSpPr>
            <a:spLocks noGrp="1"/>
          </p:cNvSpPr>
          <p:nvPr>
            <p:ph type="title"/>
          </p:nvPr>
        </p:nvSpPr>
        <p:spPr/>
        <p:txBody>
          <a:bodyPr>
            <a:noAutofit/>
          </a:bodyPr>
          <a:lstStyle/>
          <a:p>
            <a:pPr>
              <a:lnSpc>
                <a:spcPct val="90000"/>
              </a:lnSpc>
            </a:pPr>
            <a:r>
              <a:rPr lang="en-US" dirty="0"/>
              <a:t>Linked Data Info Card and Contributor Page in Primo VE NDE - BIBFRAME - 2</a:t>
            </a:r>
          </a:p>
        </p:txBody>
      </p:sp>
      <p:sp>
        <p:nvSpPr>
          <p:cNvPr id="4" name="Content Placeholder 3">
            <a:extLst>
              <a:ext uri="{FF2B5EF4-FFF2-40B4-BE49-F238E27FC236}">
                <a16:creationId xmlns:a16="http://schemas.microsoft.com/office/drawing/2014/main" id="{CE2171F7-10B7-28E3-6DA3-D3E6597CF797}"/>
              </a:ext>
            </a:extLst>
          </p:cNvPr>
          <p:cNvSpPr>
            <a:spLocks noGrp="1"/>
          </p:cNvSpPr>
          <p:nvPr>
            <p:ph idx="4294967295"/>
          </p:nvPr>
        </p:nvSpPr>
        <p:spPr>
          <a:xfrm>
            <a:off x="527381" y="1028736"/>
            <a:ext cx="11233248" cy="672073"/>
          </a:xfrm>
          <a:prstGeom prst="rect">
            <a:avLst/>
          </a:prstGeom>
        </p:spPr>
        <p:txBody>
          <a:bodyPr>
            <a:normAutofit/>
          </a:bodyPr>
          <a:lstStyle/>
          <a:p>
            <a:r>
              <a:rPr lang="en-US" sz="2000" dirty="0"/>
              <a:t>We will now search Primo VE NDE for title “Krakow an </a:t>
            </a:r>
            <a:r>
              <a:rPr lang="en-US" sz="2000" dirty="0" err="1"/>
              <a:t>ecobiography</a:t>
            </a:r>
            <a:r>
              <a:rPr lang="en-US" sz="2000" dirty="0"/>
              <a:t> 0822946130”</a:t>
            </a:r>
          </a:p>
          <a:p>
            <a:endParaRPr lang="en-US" sz="2000" dirty="0"/>
          </a:p>
        </p:txBody>
      </p:sp>
      <p:sp>
        <p:nvSpPr>
          <p:cNvPr id="6" name="TextBox 5">
            <a:extLst>
              <a:ext uri="{FF2B5EF4-FFF2-40B4-BE49-F238E27FC236}">
                <a16:creationId xmlns:a16="http://schemas.microsoft.com/office/drawing/2014/main" id="{9C10C777-88D3-DFC3-B672-2957FB6A9C73}"/>
              </a:ext>
            </a:extLst>
          </p:cNvPr>
          <p:cNvSpPr txBox="1"/>
          <p:nvPr/>
        </p:nvSpPr>
        <p:spPr>
          <a:xfrm>
            <a:off x="8688288" y="3140969"/>
            <a:ext cx="1632181" cy="954107"/>
          </a:xfrm>
          <a:prstGeom prst="rect">
            <a:avLst/>
          </a:prstGeom>
          <a:solidFill>
            <a:srgbClr val="FFFF00"/>
          </a:solidFill>
          <a:ln>
            <a:solidFill>
              <a:schemeClr val="tx1"/>
            </a:solidFill>
          </a:ln>
        </p:spPr>
        <p:txBody>
          <a:bodyPr wrap="square" rtlCol="0">
            <a:spAutoFit/>
          </a:bodyPr>
          <a:lstStyle/>
          <a:p>
            <a:r>
              <a:rPr lang="en-US" sz="1400" dirty="0"/>
              <a:t>We will click the title to access the full view of the record</a:t>
            </a:r>
          </a:p>
        </p:txBody>
      </p:sp>
    </p:spTree>
    <p:extLst>
      <p:ext uri="{BB962C8B-B14F-4D97-AF65-F5344CB8AC3E}">
        <p14:creationId xmlns:p14="http://schemas.microsoft.com/office/powerpoint/2010/main" val="3797978378"/>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11BCF6-0D8A-D083-2C77-CC16DB5A7464}"/>
            </a:ext>
          </a:extLst>
        </p:cNvPr>
        <p:cNvGrpSpPr/>
        <p:nvPr/>
      </p:nvGrpSpPr>
      <p:grpSpPr>
        <a:xfrm>
          <a:off x="0" y="0"/>
          <a:ext cx="0" cy="0"/>
          <a:chOff x="0" y="0"/>
          <a:chExt cx="0" cy="0"/>
        </a:xfrm>
      </p:grpSpPr>
      <p:pic>
        <p:nvPicPr>
          <p:cNvPr id="12" name="Picture 11">
            <a:extLst>
              <a:ext uri="{FF2B5EF4-FFF2-40B4-BE49-F238E27FC236}">
                <a16:creationId xmlns:a16="http://schemas.microsoft.com/office/drawing/2014/main" id="{FDBD051A-CA4D-FA1F-7787-60EFC74967A4}"/>
              </a:ext>
            </a:extLst>
          </p:cNvPr>
          <p:cNvPicPr>
            <a:picLocks noChangeAspect="1"/>
          </p:cNvPicPr>
          <p:nvPr/>
        </p:nvPicPr>
        <p:blipFill>
          <a:blip r:embed="rId2"/>
          <a:stretch>
            <a:fillRect/>
          </a:stretch>
        </p:blipFill>
        <p:spPr>
          <a:xfrm>
            <a:off x="1886931" y="710438"/>
            <a:ext cx="8514148" cy="5415900"/>
          </a:xfrm>
          <a:prstGeom prst="rect">
            <a:avLst/>
          </a:prstGeom>
          <a:ln>
            <a:solidFill>
              <a:schemeClr val="tx1"/>
            </a:solidFill>
          </a:ln>
        </p:spPr>
      </p:pic>
      <p:sp>
        <p:nvSpPr>
          <p:cNvPr id="3" name="Title 2">
            <a:extLst>
              <a:ext uri="{FF2B5EF4-FFF2-40B4-BE49-F238E27FC236}">
                <a16:creationId xmlns:a16="http://schemas.microsoft.com/office/drawing/2014/main" id="{BDDA3A5A-0FE3-5E22-B464-974845AF7AB1}"/>
              </a:ext>
            </a:extLst>
          </p:cNvPr>
          <p:cNvSpPr>
            <a:spLocks noGrp="1"/>
          </p:cNvSpPr>
          <p:nvPr>
            <p:ph type="title"/>
          </p:nvPr>
        </p:nvSpPr>
        <p:spPr/>
        <p:txBody>
          <a:bodyPr>
            <a:noAutofit/>
          </a:bodyPr>
          <a:lstStyle/>
          <a:p>
            <a:pPr>
              <a:lnSpc>
                <a:spcPct val="90000"/>
              </a:lnSpc>
            </a:pPr>
            <a:r>
              <a:rPr lang="en-US" dirty="0"/>
              <a:t>Linked Data Info Card and Contributor Page in Primo VE NDE - BIBFRAME - 2</a:t>
            </a:r>
          </a:p>
        </p:txBody>
      </p:sp>
      <p:sp>
        <p:nvSpPr>
          <p:cNvPr id="6" name="TextBox 5">
            <a:extLst>
              <a:ext uri="{FF2B5EF4-FFF2-40B4-BE49-F238E27FC236}">
                <a16:creationId xmlns:a16="http://schemas.microsoft.com/office/drawing/2014/main" id="{B2C57413-D8AD-D9AB-0035-85EF166C4836}"/>
              </a:ext>
            </a:extLst>
          </p:cNvPr>
          <p:cNvSpPr txBox="1"/>
          <p:nvPr/>
        </p:nvSpPr>
        <p:spPr>
          <a:xfrm>
            <a:off x="406219" y="2833613"/>
            <a:ext cx="1632181" cy="1169551"/>
          </a:xfrm>
          <a:prstGeom prst="rect">
            <a:avLst/>
          </a:prstGeom>
          <a:solidFill>
            <a:srgbClr val="FFFF00"/>
          </a:solidFill>
          <a:ln>
            <a:solidFill>
              <a:schemeClr val="tx1"/>
            </a:solidFill>
          </a:ln>
        </p:spPr>
        <p:txBody>
          <a:bodyPr wrap="square" rtlCol="0">
            <a:spAutoFit/>
          </a:bodyPr>
          <a:lstStyle/>
          <a:p>
            <a:r>
              <a:rPr lang="en-US" sz="1400" dirty="0"/>
              <a:t>The Linked Data Info Cards for the record being viewed appear in the right pane</a:t>
            </a:r>
          </a:p>
        </p:txBody>
      </p:sp>
      <p:sp>
        <p:nvSpPr>
          <p:cNvPr id="10" name="Rectangle 9">
            <a:extLst>
              <a:ext uri="{FF2B5EF4-FFF2-40B4-BE49-F238E27FC236}">
                <a16:creationId xmlns:a16="http://schemas.microsoft.com/office/drawing/2014/main" id="{6E5DB97E-0226-D1FE-D83D-DC2FDC10413D}"/>
              </a:ext>
            </a:extLst>
          </p:cNvPr>
          <p:cNvSpPr/>
          <p:nvPr/>
        </p:nvSpPr>
        <p:spPr>
          <a:xfrm>
            <a:off x="8503920" y="3013029"/>
            <a:ext cx="1801149" cy="58267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1" name="TextBox 10">
            <a:extLst>
              <a:ext uri="{FF2B5EF4-FFF2-40B4-BE49-F238E27FC236}">
                <a16:creationId xmlns:a16="http://schemas.microsoft.com/office/drawing/2014/main" id="{1460F62C-D065-6F87-2554-40F1778E4BAA}"/>
              </a:ext>
            </a:extLst>
          </p:cNvPr>
          <p:cNvSpPr txBox="1"/>
          <p:nvPr/>
        </p:nvSpPr>
        <p:spPr>
          <a:xfrm>
            <a:off x="5212081" y="2641601"/>
            <a:ext cx="2987040" cy="954107"/>
          </a:xfrm>
          <a:prstGeom prst="rect">
            <a:avLst/>
          </a:prstGeom>
          <a:solidFill>
            <a:srgbClr val="FFFF00"/>
          </a:solidFill>
          <a:ln>
            <a:solidFill>
              <a:schemeClr val="tx1"/>
            </a:solidFill>
          </a:ln>
        </p:spPr>
        <p:txBody>
          <a:bodyPr wrap="square" rtlCol="0">
            <a:spAutoFit/>
          </a:bodyPr>
          <a:lstStyle/>
          <a:p>
            <a:r>
              <a:rPr lang="en-US" sz="1400" dirty="0"/>
              <a:t>From:</a:t>
            </a:r>
          </a:p>
          <a:p>
            <a:r>
              <a:rPr lang="en-US" sz="1400" dirty="0"/>
              <a:t>&lt;</a:t>
            </a:r>
            <a:r>
              <a:rPr lang="en-US" sz="1400" dirty="0" err="1"/>
              <a:t>bf:agent</a:t>
            </a:r>
            <a:r>
              <a:rPr lang="en-US" sz="1400" dirty="0"/>
              <a:t> </a:t>
            </a:r>
            <a:r>
              <a:rPr lang="en-US" sz="1400" dirty="0" err="1"/>
              <a:t>rdf:resource</a:t>
            </a:r>
            <a:r>
              <a:rPr lang="en-US" sz="1400" dirty="0"/>
              <a:t>="</a:t>
            </a:r>
            <a:r>
              <a:rPr lang="en-US" sz="1400" dirty="0">
                <a:hlinkClick r:id="rId3"/>
              </a:rPr>
              <a:t>http://id.loc.gov/rwo/agents/no2015022861</a:t>
            </a:r>
            <a:r>
              <a:rPr lang="en-US" sz="1400" dirty="0"/>
              <a:t> </a:t>
            </a:r>
            <a:r>
              <a:rPr lang="en-US" sz="1400" dirty="0">
                <a:highlight>
                  <a:srgbClr val="FFFF00"/>
                </a:highlight>
                <a:latin typeface="Courier New" panose="02070309020205020404" pitchFamily="49" charset="0"/>
                <a:cs typeface="Courier New" panose="02070309020205020404" pitchFamily="49" charset="0"/>
              </a:rPr>
              <a:t>"/&gt;</a:t>
            </a:r>
            <a:endParaRPr lang="en-US" sz="1400" dirty="0"/>
          </a:p>
        </p:txBody>
      </p:sp>
      <p:sp>
        <p:nvSpPr>
          <p:cNvPr id="13" name="TextBox 12">
            <a:extLst>
              <a:ext uri="{FF2B5EF4-FFF2-40B4-BE49-F238E27FC236}">
                <a16:creationId xmlns:a16="http://schemas.microsoft.com/office/drawing/2014/main" id="{515E20AF-920C-4D36-26EF-796C0AB68CFE}"/>
              </a:ext>
            </a:extLst>
          </p:cNvPr>
          <p:cNvSpPr txBox="1"/>
          <p:nvPr/>
        </p:nvSpPr>
        <p:spPr>
          <a:xfrm>
            <a:off x="5212082" y="4674391"/>
            <a:ext cx="2811718" cy="738664"/>
          </a:xfrm>
          <a:prstGeom prst="rect">
            <a:avLst/>
          </a:prstGeom>
          <a:solidFill>
            <a:srgbClr val="FFFF00"/>
          </a:solidFill>
          <a:ln>
            <a:solidFill>
              <a:schemeClr val="tx1"/>
            </a:solidFill>
          </a:ln>
        </p:spPr>
        <p:txBody>
          <a:bodyPr wrap="square" rtlCol="0">
            <a:spAutoFit/>
          </a:bodyPr>
          <a:lstStyle/>
          <a:p>
            <a:r>
              <a:rPr lang="en-US" sz="1400" dirty="0"/>
              <a:t>From: &lt;</a:t>
            </a:r>
            <a:r>
              <a:rPr lang="en-US" sz="1400" dirty="0" err="1"/>
              <a:t>bf:agent</a:t>
            </a:r>
            <a:r>
              <a:rPr lang="en-US" sz="1400" dirty="0"/>
              <a:t> </a:t>
            </a:r>
            <a:r>
              <a:rPr lang="en-US" sz="1400" dirty="0" err="1"/>
              <a:t>rdf:resource</a:t>
            </a:r>
            <a:r>
              <a:rPr lang="en-US" sz="1400" dirty="0"/>
              <a:t>="</a:t>
            </a:r>
            <a:r>
              <a:rPr lang="en-US" sz="1400" dirty="0">
                <a:hlinkClick r:id="rId4"/>
              </a:rPr>
              <a:t>http://id.loc.gov/rwo/agents/n2015002791</a:t>
            </a:r>
            <a:r>
              <a:rPr lang="en-US" sz="1400" dirty="0"/>
              <a:t> </a:t>
            </a:r>
            <a:r>
              <a:rPr lang="en-US" sz="1400" dirty="0">
                <a:highlight>
                  <a:srgbClr val="FFFF00"/>
                </a:highlight>
                <a:latin typeface="Courier New" panose="02070309020205020404" pitchFamily="49" charset="0"/>
                <a:cs typeface="Courier New" panose="02070309020205020404" pitchFamily="49" charset="0"/>
              </a:rPr>
              <a:t>"/&gt;</a:t>
            </a:r>
            <a:endParaRPr lang="en-US" sz="1400" dirty="0"/>
          </a:p>
        </p:txBody>
      </p:sp>
      <p:cxnSp>
        <p:nvCxnSpPr>
          <p:cNvPr id="15" name="Straight Arrow Connector 14">
            <a:extLst>
              <a:ext uri="{FF2B5EF4-FFF2-40B4-BE49-F238E27FC236}">
                <a16:creationId xmlns:a16="http://schemas.microsoft.com/office/drawing/2014/main" id="{F42F75AD-2F55-EC25-A512-78106D11037F}"/>
              </a:ext>
            </a:extLst>
          </p:cNvPr>
          <p:cNvCxnSpPr>
            <a:stCxn id="11" idx="3"/>
          </p:cNvCxnSpPr>
          <p:nvPr/>
        </p:nvCxnSpPr>
        <p:spPr>
          <a:xfrm>
            <a:off x="8199121" y="3118655"/>
            <a:ext cx="203199" cy="122385"/>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A78482CE-52E6-7D19-FA5F-35FF2D0CC0F9}"/>
              </a:ext>
            </a:extLst>
          </p:cNvPr>
          <p:cNvCxnSpPr>
            <a:cxnSpLocks/>
          </p:cNvCxnSpPr>
          <p:nvPr/>
        </p:nvCxnSpPr>
        <p:spPr>
          <a:xfrm flipV="1">
            <a:off x="8023799" y="4319723"/>
            <a:ext cx="378521" cy="739816"/>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F4C2BFA2-2884-4C80-775F-FA8E665C1A1F}"/>
              </a:ext>
            </a:extLst>
          </p:cNvPr>
          <p:cNvSpPr/>
          <p:nvPr/>
        </p:nvSpPr>
        <p:spPr>
          <a:xfrm>
            <a:off x="8503920" y="3681344"/>
            <a:ext cx="1801149" cy="58267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1561147778"/>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C06238-E5BF-452A-05FC-E367A5CE0E31}"/>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1C3B1F47-5644-E154-C6F1-080B5B9AC73E}"/>
              </a:ext>
            </a:extLst>
          </p:cNvPr>
          <p:cNvPicPr>
            <a:picLocks noChangeAspect="1"/>
          </p:cNvPicPr>
          <p:nvPr/>
        </p:nvPicPr>
        <p:blipFill>
          <a:blip r:embed="rId2"/>
          <a:stretch>
            <a:fillRect/>
          </a:stretch>
        </p:blipFill>
        <p:spPr>
          <a:xfrm>
            <a:off x="1886931" y="710438"/>
            <a:ext cx="8514148" cy="5415900"/>
          </a:xfrm>
          <a:prstGeom prst="rect">
            <a:avLst/>
          </a:prstGeom>
          <a:ln>
            <a:solidFill>
              <a:schemeClr val="tx1"/>
            </a:solidFill>
          </a:ln>
        </p:spPr>
      </p:pic>
      <p:sp>
        <p:nvSpPr>
          <p:cNvPr id="3" name="Title 2">
            <a:extLst>
              <a:ext uri="{FF2B5EF4-FFF2-40B4-BE49-F238E27FC236}">
                <a16:creationId xmlns:a16="http://schemas.microsoft.com/office/drawing/2014/main" id="{88D97C00-0781-620B-3CED-2D0F32FC634B}"/>
              </a:ext>
            </a:extLst>
          </p:cNvPr>
          <p:cNvSpPr>
            <a:spLocks noGrp="1"/>
          </p:cNvSpPr>
          <p:nvPr>
            <p:ph type="title"/>
          </p:nvPr>
        </p:nvSpPr>
        <p:spPr/>
        <p:txBody>
          <a:bodyPr>
            <a:noAutofit/>
          </a:bodyPr>
          <a:lstStyle/>
          <a:p>
            <a:pPr>
              <a:lnSpc>
                <a:spcPct val="90000"/>
              </a:lnSpc>
            </a:pPr>
            <a:r>
              <a:rPr lang="en-US" dirty="0"/>
              <a:t>Linked Data Info Card and Contributor Page in Primo VE NDE - BIBFRAME - 2</a:t>
            </a:r>
          </a:p>
        </p:txBody>
      </p:sp>
      <p:sp>
        <p:nvSpPr>
          <p:cNvPr id="13" name="TextBox 12">
            <a:extLst>
              <a:ext uri="{FF2B5EF4-FFF2-40B4-BE49-F238E27FC236}">
                <a16:creationId xmlns:a16="http://schemas.microsoft.com/office/drawing/2014/main" id="{D6EA40CE-BDD0-46C0-2F8F-43566462DE15}"/>
              </a:ext>
            </a:extLst>
          </p:cNvPr>
          <p:cNvSpPr txBox="1"/>
          <p:nvPr/>
        </p:nvSpPr>
        <p:spPr>
          <a:xfrm>
            <a:off x="4271797" y="2476728"/>
            <a:ext cx="1824203" cy="954107"/>
          </a:xfrm>
          <a:prstGeom prst="rect">
            <a:avLst/>
          </a:prstGeom>
          <a:solidFill>
            <a:srgbClr val="FFFF00"/>
          </a:solidFill>
          <a:ln>
            <a:solidFill>
              <a:schemeClr val="tx1"/>
            </a:solidFill>
          </a:ln>
        </p:spPr>
        <p:txBody>
          <a:bodyPr wrap="square" rtlCol="0">
            <a:spAutoFit/>
          </a:bodyPr>
          <a:lstStyle/>
          <a:p>
            <a:r>
              <a:rPr lang="en-US" sz="1400" dirty="0"/>
              <a:t>We will now click on a name from the Linked Data Info Card</a:t>
            </a:r>
          </a:p>
        </p:txBody>
      </p:sp>
      <p:cxnSp>
        <p:nvCxnSpPr>
          <p:cNvPr id="4" name="Straight Arrow Connector 3">
            <a:extLst>
              <a:ext uri="{FF2B5EF4-FFF2-40B4-BE49-F238E27FC236}">
                <a16:creationId xmlns:a16="http://schemas.microsoft.com/office/drawing/2014/main" id="{C6622EAF-F4AB-CC1A-69E1-82090DA53ABC}"/>
              </a:ext>
            </a:extLst>
          </p:cNvPr>
          <p:cNvCxnSpPr>
            <a:cxnSpLocks/>
          </p:cNvCxnSpPr>
          <p:nvPr/>
        </p:nvCxnSpPr>
        <p:spPr>
          <a:xfrm>
            <a:off x="6144005" y="3087535"/>
            <a:ext cx="2939035" cy="631025"/>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27032860"/>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4FD036-61B6-D820-9DAC-F91E76A69AD2}"/>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102D3B6C-8927-3DB4-A061-19DA9E720C94}"/>
              </a:ext>
            </a:extLst>
          </p:cNvPr>
          <p:cNvPicPr>
            <a:picLocks noChangeAspect="1"/>
          </p:cNvPicPr>
          <p:nvPr/>
        </p:nvPicPr>
        <p:blipFill>
          <a:blip r:embed="rId2"/>
          <a:stretch>
            <a:fillRect/>
          </a:stretch>
        </p:blipFill>
        <p:spPr>
          <a:xfrm>
            <a:off x="2235200" y="684905"/>
            <a:ext cx="8690998" cy="5488189"/>
          </a:xfrm>
          <a:prstGeom prst="rect">
            <a:avLst/>
          </a:prstGeom>
          <a:ln>
            <a:solidFill>
              <a:schemeClr val="tx1"/>
            </a:solidFill>
          </a:ln>
        </p:spPr>
      </p:pic>
      <p:sp>
        <p:nvSpPr>
          <p:cNvPr id="3" name="Title 2">
            <a:extLst>
              <a:ext uri="{FF2B5EF4-FFF2-40B4-BE49-F238E27FC236}">
                <a16:creationId xmlns:a16="http://schemas.microsoft.com/office/drawing/2014/main" id="{3ABC6FDE-727D-B7B2-A0EA-899C04F91FA9}"/>
              </a:ext>
            </a:extLst>
          </p:cNvPr>
          <p:cNvSpPr>
            <a:spLocks noGrp="1"/>
          </p:cNvSpPr>
          <p:nvPr>
            <p:ph type="title"/>
          </p:nvPr>
        </p:nvSpPr>
        <p:spPr/>
        <p:txBody>
          <a:bodyPr>
            <a:noAutofit/>
          </a:bodyPr>
          <a:lstStyle/>
          <a:p>
            <a:pPr>
              <a:lnSpc>
                <a:spcPct val="90000"/>
              </a:lnSpc>
            </a:pPr>
            <a:r>
              <a:rPr lang="en-US" dirty="0"/>
              <a:t>Linked Data Info Card and Contributor Page in Primo VE NDE - BIBFRAME - 2</a:t>
            </a:r>
          </a:p>
        </p:txBody>
      </p:sp>
      <p:sp>
        <p:nvSpPr>
          <p:cNvPr id="16" name="TextBox 15">
            <a:extLst>
              <a:ext uri="{FF2B5EF4-FFF2-40B4-BE49-F238E27FC236}">
                <a16:creationId xmlns:a16="http://schemas.microsoft.com/office/drawing/2014/main" id="{4EB7D7B6-FB40-617A-73C8-EC2C7F793F1E}"/>
              </a:ext>
            </a:extLst>
          </p:cNvPr>
          <p:cNvSpPr txBox="1"/>
          <p:nvPr/>
        </p:nvSpPr>
        <p:spPr>
          <a:xfrm>
            <a:off x="8749140" y="3525012"/>
            <a:ext cx="2016224" cy="738664"/>
          </a:xfrm>
          <a:prstGeom prst="rect">
            <a:avLst/>
          </a:prstGeom>
          <a:solidFill>
            <a:srgbClr val="FFFF00"/>
          </a:solidFill>
          <a:ln>
            <a:solidFill>
              <a:schemeClr val="tx1"/>
            </a:solidFill>
          </a:ln>
        </p:spPr>
        <p:txBody>
          <a:bodyPr wrap="square" rtlCol="0">
            <a:spAutoFit/>
          </a:bodyPr>
          <a:lstStyle/>
          <a:p>
            <a:r>
              <a:rPr lang="en-US" sz="1400" dirty="0"/>
              <a:t>Additional titles in the institution by the same person</a:t>
            </a:r>
          </a:p>
        </p:txBody>
      </p:sp>
      <p:sp>
        <p:nvSpPr>
          <p:cNvPr id="17" name="TextBox 16">
            <a:extLst>
              <a:ext uri="{FF2B5EF4-FFF2-40B4-BE49-F238E27FC236}">
                <a16:creationId xmlns:a16="http://schemas.microsoft.com/office/drawing/2014/main" id="{2E1AB142-18D1-5127-0C57-EDFB504E7A95}"/>
              </a:ext>
            </a:extLst>
          </p:cNvPr>
          <p:cNvSpPr txBox="1"/>
          <p:nvPr/>
        </p:nvSpPr>
        <p:spPr>
          <a:xfrm>
            <a:off x="8752495" y="5036404"/>
            <a:ext cx="2016224" cy="738664"/>
          </a:xfrm>
          <a:prstGeom prst="rect">
            <a:avLst/>
          </a:prstGeom>
          <a:solidFill>
            <a:srgbClr val="FFFF00"/>
          </a:solidFill>
          <a:ln>
            <a:solidFill>
              <a:schemeClr val="tx1"/>
            </a:solidFill>
          </a:ln>
        </p:spPr>
        <p:txBody>
          <a:bodyPr wrap="square" rtlCol="0">
            <a:spAutoFit/>
          </a:bodyPr>
          <a:lstStyle/>
          <a:p>
            <a:r>
              <a:rPr lang="en-US" sz="1400" dirty="0"/>
              <a:t>People in the institution associated with the same person</a:t>
            </a:r>
          </a:p>
        </p:txBody>
      </p:sp>
      <p:sp>
        <p:nvSpPr>
          <p:cNvPr id="6" name="Content Placeholder 3">
            <a:extLst>
              <a:ext uri="{FF2B5EF4-FFF2-40B4-BE49-F238E27FC236}">
                <a16:creationId xmlns:a16="http://schemas.microsoft.com/office/drawing/2014/main" id="{3ADF2425-6095-2B60-FB6F-F469B98DFCBF}"/>
              </a:ext>
            </a:extLst>
          </p:cNvPr>
          <p:cNvSpPr txBox="1">
            <a:spLocks/>
          </p:cNvSpPr>
          <p:nvPr/>
        </p:nvSpPr>
        <p:spPr>
          <a:xfrm>
            <a:off x="5827387" y="952154"/>
            <a:ext cx="5952661" cy="768081"/>
          </a:xfrm>
          <a:prstGeom prst="rect">
            <a:avLst/>
          </a:prstGeom>
          <a:solidFill>
            <a:srgbClr val="FFFF00"/>
          </a:solidFill>
          <a:ln>
            <a:solidFill>
              <a:schemeClr val="tx1"/>
            </a:solidFill>
          </a:ln>
        </p:spPr>
        <p:txBody>
          <a:bodyPr vert="horz" lIns="121920" tIns="60960" rIns="121920" bIns="60960" rtlCol="0">
            <a:normAutofit/>
          </a:bodyPr>
          <a:lstStyle>
            <a:lvl1pPr marL="228600" indent="-228600" algn="l" defTabSz="914400" rtl="0" eaLnBrk="1" latinLnBrk="0" hangingPunct="1">
              <a:lnSpc>
                <a:spcPct val="100000"/>
              </a:lnSpc>
              <a:spcBef>
                <a:spcPts val="600"/>
              </a:spcBef>
              <a:spcAft>
                <a:spcPts val="0"/>
              </a:spcAft>
              <a:buClr>
                <a:schemeClr val="accent1"/>
              </a:buClr>
              <a:buFont typeface="Arial" panose="020B0604020202020204" pitchFamily="34" charset="0"/>
              <a:buChar char="•"/>
              <a:defRPr sz="2400" kern="1200">
                <a:solidFill>
                  <a:schemeClr val="tx1">
                    <a:lumMod val="85000"/>
                    <a:lumOff val="15000"/>
                  </a:schemeClr>
                </a:solidFill>
                <a:latin typeface="+mn-lt"/>
                <a:ea typeface="+mn-ea"/>
                <a:cs typeface="+mn-cs"/>
              </a:defRPr>
            </a:lvl1pPr>
            <a:lvl2pPr marL="685800" indent="-228600" algn="l" defTabSz="914400" rtl="0" eaLnBrk="1" latinLnBrk="0" hangingPunct="1">
              <a:lnSpc>
                <a:spcPct val="100000"/>
              </a:lnSpc>
              <a:spcBef>
                <a:spcPts val="600"/>
              </a:spcBef>
              <a:spcAft>
                <a:spcPts val="0"/>
              </a:spcAft>
              <a:buClr>
                <a:schemeClr val="accent6"/>
              </a:buClr>
              <a:buFont typeface="Arial" panose="020B0604020202020204" pitchFamily="34" charset="0"/>
              <a:buChar char="•"/>
              <a:defRPr sz="2000" kern="1200" baseline="0">
                <a:solidFill>
                  <a:schemeClr val="tx1">
                    <a:lumMod val="85000"/>
                    <a:lumOff val="15000"/>
                  </a:schemeClr>
                </a:solidFill>
                <a:latin typeface="+mn-lt"/>
                <a:ea typeface="+mn-ea"/>
                <a:cs typeface="+mn-cs"/>
              </a:defRPr>
            </a:lvl2pPr>
            <a:lvl3pPr marL="1143000" indent="-228600" algn="l" defTabSz="914400" rtl="0" eaLnBrk="1" latinLnBrk="0" hangingPunct="1">
              <a:lnSpc>
                <a:spcPct val="100000"/>
              </a:lnSpc>
              <a:spcBef>
                <a:spcPts val="0"/>
              </a:spcBef>
              <a:spcAft>
                <a:spcPts val="0"/>
              </a:spcAft>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0"/>
              </a:spcBef>
              <a:spcAft>
                <a:spcPts val="0"/>
              </a:spcAft>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ts val="3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1400" dirty="0"/>
              <a:t>After clicking the name in the Linked Data Info Card the Contributor Page opens.  In this case there is no link to  Wikipedia as there is not one available</a:t>
            </a:r>
          </a:p>
          <a:p>
            <a:pPr marL="0" indent="0">
              <a:buNone/>
            </a:pPr>
            <a:endParaRPr lang="en-US" sz="1400" dirty="0"/>
          </a:p>
        </p:txBody>
      </p:sp>
    </p:spTree>
    <p:extLst>
      <p:ext uri="{BB962C8B-B14F-4D97-AF65-F5344CB8AC3E}">
        <p14:creationId xmlns:p14="http://schemas.microsoft.com/office/powerpoint/2010/main" val="3796368771"/>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AE8FFB-6E93-E810-0C76-DEC33F5A6F4C}"/>
            </a:ext>
          </a:extLst>
        </p:cNvPr>
        <p:cNvGrpSpPr/>
        <p:nvPr/>
      </p:nvGrpSpPr>
      <p:grpSpPr>
        <a:xfrm>
          <a:off x="0" y="0"/>
          <a:ext cx="0" cy="0"/>
          <a:chOff x="0" y="0"/>
          <a:chExt cx="0" cy="0"/>
        </a:xfrm>
      </p:grpSpPr>
      <p:sp>
        <p:nvSpPr>
          <p:cNvPr id="7" name="Text Placeholder 6">
            <a:extLst>
              <a:ext uri="{FF2B5EF4-FFF2-40B4-BE49-F238E27FC236}">
                <a16:creationId xmlns:a16="http://schemas.microsoft.com/office/drawing/2014/main" id="{85765AEB-97C0-6430-2546-B0428A6A7CE1}"/>
              </a:ext>
            </a:extLst>
          </p:cNvPr>
          <p:cNvSpPr>
            <a:spLocks noGrp="1"/>
          </p:cNvSpPr>
          <p:nvPr>
            <p:ph type="body" sz="quarter" idx="16"/>
          </p:nvPr>
        </p:nvSpPr>
        <p:spPr/>
        <p:txBody>
          <a:bodyPr/>
          <a:lstStyle/>
          <a:p>
            <a:r>
              <a:rPr lang="en-US" sz="3600" dirty="0"/>
              <a:t>Person information sources and how the match is made</a:t>
            </a:r>
          </a:p>
        </p:txBody>
      </p:sp>
      <p:pic>
        <p:nvPicPr>
          <p:cNvPr id="17" name="Graphic 16">
            <a:extLst>
              <a:ext uri="{FF2B5EF4-FFF2-40B4-BE49-F238E27FC236}">
                <a16:creationId xmlns:a16="http://schemas.microsoft.com/office/drawing/2014/main" id="{0C1D27AC-5B5D-3900-3A52-BDBC0A0F9AD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650689" y="6371284"/>
            <a:ext cx="990449" cy="297804"/>
          </a:xfrm>
          <a:prstGeom prst="rect">
            <a:avLst/>
          </a:prstGeom>
        </p:spPr>
      </p:pic>
    </p:spTree>
    <p:extLst>
      <p:ext uri="{BB962C8B-B14F-4D97-AF65-F5344CB8AC3E}">
        <p14:creationId xmlns:p14="http://schemas.microsoft.com/office/powerpoint/2010/main" val="1153714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D61A6E-674F-9097-763E-D6D6E5D1EA1C}"/>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B80B5663-2017-CA5F-C93D-FE4681ED60CC}"/>
              </a:ext>
            </a:extLst>
          </p:cNvPr>
          <p:cNvPicPr>
            <a:picLocks noChangeAspect="1"/>
          </p:cNvPicPr>
          <p:nvPr/>
        </p:nvPicPr>
        <p:blipFill>
          <a:blip r:embed="rId2"/>
          <a:stretch>
            <a:fillRect/>
          </a:stretch>
        </p:blipFill>
        <p:spPr>
          <a:xfrm>
            <a:off x="0" y="1715824"/>
            <a:ext cx="12192000" cy="3883552"/>
          </a:xfrm>
          <a:prstGeom prst="rect">
            <a:avLst/>
          </a:prstGeom>
          <a:ln>
            <a:solidFill>
              <a:schemeClr val="tx1"/>
            </a:solidFill>
          </a:ln>
        </p:spPr>
      </p:pic>
      <p:sp>
        <p:nvSpPr>
          <p:cNvPr id="3" name="Title 2">
            <a:extLst>
              <a:ext uri="{FF2B5EF4-FFF2-40B4-BE49-F238E27FC236}">
                <a16:creationId xmlns:a16="http://schemas.microsoft.com/office/drawing/2014/main" id="{BAD2C4B0-8686-7869-965D-E1F1366EFB8C}"/>
              </a:ext>
            </a:extLst>
          </p:cNvPr>
          <p:cNvSpPr>
            <a:spLocks noGrp="1"/>
          </p:cNvSpPr>
          <p:nvPr>
            <p:ph type="title"/>
          </p:nvPr>
        </p:nvSpPr>
        <p:spPr/>
        <p:txBody>
          <a:bodyPr>
            <a:normAutofit/>
          </a:bodyPr>
          <a:lstStyle/>
          <a:p>
            <a:pPr>
              <a:lnSpc>
                <a:spcPct val="90000"/>
              </a:lnSpc>
            </a:pPr>
            <a:r>
              <a:rPr lang="en-US" dirty="0"/>
              <a:t>The Linked Data Info Card and Contributor Page in Alma - MARC21</a:t>
            </a:r>
          </a:p>
        </p:txBody>
      </p:sp>
      <p:sp>
        <p:nvSpPr>
          <p:cNvPr id="4" name="Content Placeholder 3">
            <a:extLst>
              <a:ext uri="{FF2B5EF4-FFF2-40B4-BE49-F238E27FC236}">
                <a16:creationId xmlns:a16="http://schemas.microsoft.com/office/drawing/2014/main" id="{2D16CA96-C250-C369-69E0-617E42E8FA0E}"/>
              </a:ext>
            </a:extLst>
          </p:cNvPr>
          <p:cNvSpPr>
            <a:spLocks noGrp="1"/>
          </p:cNvSpPr>
          <p:nvPr>
            <p:ph idx="4294967295"/>
          </p:nvPr>
        </p:nvSpPr>
        <p:spPr>
          <a:xfrm>
            <a:off x="527381" y="1028736"/>
            <a:ext cx="11233248" cy="1135787"/>
          </a:xfrm>
          <a:prstGeom prst="rect">
            <a:avLst/>
          </a:prstGeom>
        </p:spPr>
        <p:txBody>
          <a:bodyPr>
            <a:normAutofit/>
          </a:bodyPr>
          <a:lstStyle/>
          <a:p>
            <a:r>
              <a:rPr lang="en-US" sz="2000" dirty="0"/>
              <a:t>In the Names Section we see the link to the Linked data Info Card for the heading in the 100 field and 600 field.</a:t>
            </a:r>
          </a:p>
          <a:p>
            <a:pPr marL="0" indent="0">
              <a:buNone/>
            </a:pPr>
            <a:endParaRPr lang="en-US" sz="2000" dirty="0"/>
          </a:p>
        </p:txBody>
      </p:sp>
      <p:sp>
        <p:nvSpPr>
          <p:cNvPr id="7" name="Rectangle 6">
            <a:extLst>
              <a:ext uri="{FF2B5EF4-FFF2-40B4-BE49-F238E27FC236}">
                <a16:creationId xmlns:a16="http://schemas.microsoft.com/office/drawing/2014/main" id="{30CEB58D-E2D9-7DE4-4426-DF576FAD8B51}"/>
              </a:ext>
            </a:extLst>
          </p:cNvPr>
          <p:cNvSpPr/>
          <p:nvPr/>
        </p:nvSpPr>
        <p:spPr>
          <a:xfrm>
            <a:off x="2062569" y="3327653"/>
            <a:ext cx="2304256" cy="57742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 name="Rectangle 7">
            <a:extLst>
              <a:ext uri="{FF2B5EF4-FFF2-40B4-BE49-F238E27FC236}">
                <a16:creationId xmlns:a16="http://schemas.microsoft.com/office/drawing/2014/main" id="{2753F4A3-CD54-3F72-8763-9840366E1D20}"/>
              </a:ext>
            </a:extLst>
          </p:cNvPr>
          <p:cNvSpPr/>
          <p:nvPr/>
        </p:nvSpPr>
        <p:spPr>
          <a:xfrm>
            <a:off x="2061270" y="3903716"/>
            <a:ext cx="2304256" cy="57742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0" name="Rectangle 9">
            <a:extLst>
              <a:ext uri="{FF2B5EF4-FFF2-40B4-BE49-F238E27FC236}">
                <a16:creationId xmlns:a16="http://schemas.microsoft.com/office/drawing/2014/main" id="{A5AE3AAD-0095-FBD5-FB7B-F0A6CE84D07B}"/>
              </a:ext>
            </a:extLst>
          </p:cNvPr>
          <p:cNvSpPr/>
          <p:nvPr/>
        </p:nvSpPr>
        <p:spPr>
          <a:xfrm>
            <a:off x="308765" y="3717295"/>
            <a:ext cx="864096" cy="37284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275334238"/>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CA64AD-20A5-4203-92C1-2D65433BA812}"/>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ECD1168B-1AEA-235F-6213-DF12BF55A0FF}"/>
              </a:ext>
            </a:extLst>
          </p:cNvPr>
          <p:cNvSpPr>
            <a:spLocks noGrp="1"/>
          </p:cNvSpPr>
          <p:nvPr>
            <p:ph type="title"/>
          </p:nvPr>
        </p:nvSpPr>
        <p:spPr/>
        <p:txBody>
          <a:bodyPr>
            <a:normAutofit/>
          </a:bodyPr>
          <a:lstStyle/>
          <a:p>
            <a:pPr>
              <a:lnSpc>
                <a:spcPct val="90000"/>
              </a:lnSpc>
            </a:pPr>
            <a:r>
              <a:rPr lang="en-US" dirty="0"/>
              <a:t>Person information sources and how the match is made</a:t>
            </a:r>
          </a:p>
        </p:txBody>
      </p:sp>
      <p:sp>
        <p:nvSpPr>
          <p:cNvPr id="4" name="Content Placeholder 3">
            <a:extLst>
              <a:ext uri="{FF2B5EF4-FFF2-40B4-BE49-F238E27FC236}">
                <a16:creationId xmlns:a16="http://schemas.microsoft.com/office/drawing/2014/main" id="{915112C5-1AB3-00F1-985F-C0A5688525F9}"/>
              </a:ext>
            </a:extLst>
          </p:cNvPr>
          <p:cNvSpPr>
            <a:spLocks noGrp="1"/>
          </p:cNvSpPr>
          <p:nvPr>
            <p:ph idx="4294967295"/>
          </p:nvPr>
        </p:nvSpPr>
        <p:spPr>
          <a:xfrm>
            <a:off x="527381" y="1028735"/>
            <a:ext cx="11233248" cy="5184576"/>
          </a:xfrm>
          <a:prstGeom prst="rect">
            <a:avLst/>
          </a:prstGeom>
        </p:spPr>
        <p:txBody>
          <a:bodyPr>
            <a:normAutofit/>
          </a:bodyPr>
          <a:lstStyle/>
          <a:p>
            <a:pPr marL="380990" indent="-380990"/>
            <a:r>
              <a:rPr lang="en-US" sz="2000" dirty="0"/>
              <a:t>The sources of the person entity information are the </a:t>
            </a:r>
          </a:p>
          <a:p>
            <a:pPr lvl="1"/>
            <a:r>
              <a:rPr lang="en-US" sz="2000" dirty="0"/>
              <a:t>Library of Congress Name Authority </a:t>
            </a:r>
          </a:p>
          <a:p>
            <a:pPr lvl="1"/>
            <a:r>
              <a:rPr lang="en-US" sz="2000" dirty="0" err="1"/>
              <a:t>Wikidata</a:t>
            </a:r>
            <a:r>
              <a:rPr lang="en-US" sz="2000" dirty="0"/>
              <a:t>. </a:t>
            </a:r>
          </a:p>
          <a:p>
            <a:pPr marL="380990" indent="-380990"/>
            <a:endParaRPr lang="en-US" sz="2000" dirty="0"/>
          </a:p>
          <a:p>
            <a:pPr marL="380990" indent="-380990"/>
            <a:r>
              <a:rPr lang="en-US" sz="2000" dirty="0"/>
              <a:t>If the information does exist in the Library of Congress Name Authority file, then it is used. </a:t>
            </a:r>
          </a:p>
          <a:p>
            <a:pPr marL="380990" indent="-380990"/>
            <a:r>
              <a:rPr lang="en-US" sz="2000" dirty="0"/>
              <a:t>If the information does not exist in the Library of Congress Name Authority file, then it is taken from </a:t>
            </a:r>
            <a:r>
              <a:rPr lang="en-US" sz="2000" dirty="0" err="1"/>
              <a:t>Wikidata</a:t>
            </a:r>
            <a:r>
              <a:rPr lang="en-US" sz="2000" dirty="0"/>
              <a:t>. </a:t>
            </a:r>
          </a:p>
          <a:p>
            <a:pPr marL="380990" indent="-380990"/>
            <a:endParaRPr lang="en-US" sz="2000" dirty="0"/>
          </a:p>
          <a:p>
            <a:pPr marL="380990" indent="-380990"/>
            <a:r>
              <a:rPr lang="en-US" sz="2000" dirty="0"/>
              <a:t>The Person description is based on Wikipedia.</a:t>
            </a:r>
          </a:p>
          <a:p>
            <a:endParaRPr lang="en-US" sz="2000" dirty="0"/>
          </a:p>
        </p:txBody>
      </p:sp>
    </p:spTree>
    <p:extLst>
      <p:ext uri="{BB962C8B-B14F-4D97-AF65-F5344CB8AC3E}">
        <p14:creationId xmlns:p14="http://schemas.microsoft.com/office/powerpoint/2010/main" val="2140531684"/>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9851A2-8212-701C-18CB-88CA66521159}"/>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749A6BD9-A5EC-A5CA-F75A-CB4BE3C1C50D}"/>
              </a:ext>
            </a:extLst>
          </p:cNvPr>
          <p:cNvSpPr>
            <a:spLocks noGrp="1"/>
          </p:cNvSpPr>
          <p:nvPr>
            <p:ph type="title"/>
          </p:nvPr>
        </p:nvSpPr>
        <p:spPr/>
        <p:txBody>
          <a:bodyPr>
            <a:normAutofit/>
          </a:bodyPr>
          <a:lstStyle/>
          <a:p>
            <a:pPr>
              <a:lnSpc>
                <a:spcPct val="90000"/>
              </a:lnSpc>
            </a:pPr>
            <a:r>
              <a:rPr lang="en-US" dirty="0"/>
              <a:t>Person information sources and how the match is made</a:t>
            </a:r>
          </a:p>
        </p:txBody>
      </p:sp>
      <p:sp>
        <p:nvSpPr>
          <p:cNvPr id="4" name="Content Placeholder 3">
            <a:extLst>
              <a:ext uri="{FF2B5EF4-FFF2-40B4-BE49-F238E27FC236}">
                <a16:creationId xmlns:a16="http://schemas.microsoft.com/office/drawing/2014/main" id="{51FD12F3-2FD3-BF2E-C7ED-9CE34EEEEF56}"/>
              </a:ext>
            </a:extLst>
          </p:cNvPr>
          <p:cNvSpPr>
            <a:spLocks noGrp="1"/>
          </p:cNvSpPr>
          <p:nvPr>
            <p:ph idx="4294967295"/>
          </p:nvPr>
        </p:nvSpPr>
        <p:spPr>
          <a:xfrm>
            <a:off x="527381" y="1028735"/>
            <a:ext cx="11233248" cy="5184576"/>
          </a:xfrm>
          <a:prstGeom prst="rect">
            <a:avLst/>
          </a:prstGeom>
        </p:spPr>
        <p:txBody>
          <a:bodyPr>
            <a:normAutofit/>
          </a:bodyPr>
          <a:lstStyle/>
          <a:p>
            <a:pPr marL="380990" indent="-380990"/>
            <a:r>
              <a:rPr lang="en-US" sz="2000" dirty="0"/>
              <a:t>The Library of Congress LCNAMES are updated daily, as described at </a:t>
            </a:r>
            <a:r>
              <a:rPr lang="en-US" sz="2000" dirty="0">
                <a:hlinkClick r:id="rId2"/>
              </a:rPr>
              <a:t>Authority Vocabularies in the Community Zone</a:t>
            </a:r>
            <a:endParaRPr lang="en-US" sz="2000" dirty="0"/>
          </a:p>
          <a:p>
            <a:pPr marL="380990" indent="-380990"/>
            <a:endParaRPr lang="en-US" sz="2000" dirty="0"/>
          </a:p>
          <a:p>
            <a:pPr marL="380990" indent="-380990"/>
            <a:r>
              <a:rPr lang="en-US" sz="2000" dirty="0"/>
              <a:t>Changes to </a:t>
            </a:r>
            <a:r>
              <a:rPr lang="en-US" sz="2000" dirty="0" err="1"/>
              <a:t>Wikidata</a:t>
            </a:r>
            <a:r>
              <a:rPr lang="en-US" sz="2000" dirty="0"/>
              <a:t> pages are updated daily, as described at </a:t>
            </a:r>
            <a:r>
              <a:rPr lang="en-US" sz="2000" u="sng" dirty="0">
                <a:solidFill>
                  <a:srgbClr val="467886"/>
                </a:solidFill>
                <a:ea typeface="Aptos" panose="020B0004020202020204" pitchFamily="34" charset="0"/>
                <a:cs typeface="Aptos" panose="020B0004020202020204" pitchFamily="34" charset="0"/>
                <a:hlinkClick r:id="rId3"/>
              </a:rPr>
              <a:t>Searching Linked Open Data - Person Entity</a:t>
            </a:r>
            <a:endParaRPr lang="en-US" sz="2000" dirty="0">
              <a:ea typeface="Aptos" panose="020B0004020202020204" pitchFamily="34" charset="0"/>
              <a:cs typeface="Aptos" panose="020B0004020202020204" pitchFamily="34" charset="0"/>
            </a:endParaRPr>
          </a:p>
          <a:p>
            <a:pPr marL="380990" indent="-380990"/>
            <a:endParaRPr lang="en-US" sz="2000" dirty="0"/>
          </a:p>
        </p:txBody>
      </p:sp>
    </p:spTree>
    <p:extLst>
      <p:ext uri="{BB962C8B-B14F-4D97-AF65-F5344CB8AC3E}">
        <p14:creationId xmlns:p14="http://schemas.microsoft.com/office/powerpoint/2010/main" val="478458021"/>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8C5257-D908-5080-8CA8-9687A3292CF7}"/>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AC6C5CFB-B0AD-6CCF-6D76-C15DCA290B4C}"/>
              </a:ext>
            </a:extLst>
          </p:cNvPr>
          <p:cNvSpPr>
            <a:spLocks noGrp="1"/>
          </p:cNvSpPr>
          <p:nvPr>
            <p:ph type="title"/>
          </p:nvPr>
        </p:nvSpPr>
        <p:spPr/>
        <p:txBody>
          <a:bodyPr>
            <a:normAutofit/>
          </a:bodyPr>
          <a:lstStyle/>
          <a:p>
            <a:pPr>
              <a:lnSpc>
                <a:spcPct val="90000"/>
              </a:lnSpc>
            </a:pPr>
            <a:r>
              <a:rPr lang="en-US" dirty="0"/>
              <a:t>Person information sources and how the match is made</a:t>
            </a:r>
          </a:p>
        </p:txBody>
      </p:sp>
      <p:sp>
        <p:nvSpPr>
          <p:cNvPr id="4" name="Content Placeholder 3">
            <a:extLst>
              <a:ext uri="{FF2B5EF4-FFF2-40B4-BE49-F238E27FC236}">
                <a16:creationId xmlns:a16="http://schemas.microsoft.com/office/drawing/2014/main" id="{19F7FC87-B2DA-AAE6-A098-26CF3E7508F9}"/>
              </a:ext>
            </a:extLst>
          </p:cNvPr>
          <p:cNvSpPr>
            <a:spLocks noGrp="1"/>
          </p:cNvSpPr>
          <p:nvPr>
            <p:ph idx="4294967295"/>
          </p:nvPr>
        </p:nvSpPr>
        <p:spPr>
          <a:xfrm>
            <a:off x="527381" y="1028735"/>
            <a:ext cx="11233248" cy="5184576"/>
          </a:xfrm>
          <a:prstGeom prst="rect">
            <a:avLst/>
          </a:prstGeom>
        </p:spPr>
        <p:txBody>
          <a:bodyPr>
            <a:normAutofit/>
          </a:bodyPr>
          <a:lstStyle/>
          <a:p>
            <a:pPr marL="380990" indent="-380990"/>
            <a:r>
              <a:rPr lang="en-US" sz="2000" dirty="0"/>
              <a:t>The match between LC and </a:t>
            </a:r>
            <a:r>
              <a:rPr lang="en-US" sz="2000" dirty="0" err="1"/>
              <a:t>Wikidata</a:t>
            </a:r>
            <a:r>
              <a:rPr lang="en-US" sz="2000" dirty="0"/>
              <a:t> is based on the Identifier property. </a:t>
            </a:r>
          </a:p>
          <a:p>
            <a:pPr marL="380990" indent="-380990"/>
            <a:r>
              <a:rPr lang="en-US" sz="2000" dirty="0"/>
              <a:t>For example, </a:t>
            </a:r>
          </a:p>
          <a:p>
            <a:pPr marL="620984" lvl="1" indent="-380990"/>
            <a:r>
              <a:rPr lang="en-US" sz="2000" dirty="0"/>
              <a:t>in LC it is the LC ID (which is taken from field 010 subfields a, z of the authority record)</a:t>
            </a:r>
          </a:p>
          <a:p>
            <a:pPr marL="620984" lvl="1" indent="-380990"/>
            <a:r>
              <a:rPr lang="en-US" sz="2000" dirty="0"/>
              <a:t>in </a:t>
            </a:r>
            <a:r>
              <a:rPr lang="en-US" sz="2000" dirty="0" err="1"/>
              <a:t>Wikidata</a:t>
            </a:r>
            <a:r>
              <a:rPr lang="en-US" sz="2000" dirty="0"/>
              <a:t> it is the LC authority ID. </a:t>
            </a:r>
          </a:p>
          <a:p>
            <a:pPr marL="620984" lvl="1" indent="-380990"/>
            <a:r>
              <a:rPr lang="en-US" sz="2000" dirty="0"/>
              <a:t>The LCNAME identifier in </a:t>
            </a:r>
            <a:r>
              <a:rPr lang="en-US" sz="2000" dirty="0" err="1"/>
              <a:t>Wikidata</a:t>
            </a:r>
            <a:r>
              <a:rPr lang="en-US" sz="2000" dirty="0"/>
              <a:t> is used for matching with LC data. </a:t>
            </a:r>
          </a:p>
          <a:p>
            <a:pPr marL="620984" lvl="1" indent="-380990"/>
            <a:r>
              <a:rPr lang="en-US" sz="2000" dirty="0" err="1"/>
              <a:t>Wikidata</a:t>
            </a:r>
            <a:r>
              <a:rPr lang="en-US" sz="2000" dirty="0"/>
              <a:t> authors are not added if they do not exist in LC.</a:t>
            </a:r>
          </a:p>
          <a:p>
            <a:pPr marL="380990" indent="-380990"/>
            <a:r>
              <a:rPr lang="en-US" sz="2000" dirty="0"/>
              <a:t>For a more in-depth description of the sources see the table </a:t>
            </a:r>
            <a:r>
              <a:rPr lang="en-US" sz="2000" dirty="0">
                <a:hlinkClick r:id="rId2"/>
              </a:rPr>
              <a:t>Person Information Sources</a:t>
            </a:r>
            <a:r>
              <a:rPr lang="en-US" sz="2000" dirty="0"/>
              <a:t>.</a:t>
            </a:r>
            <a:endParaRPr lang="en-US" sz="2000" dirty="0">
              <a:solidFill>
                <a:srgbClr val="000000"/>
              </a:solidFill>
              <a:highlight>
                <a:srgbClr val="E4E4E4"/>
              </a:highlight>
            </a:endParaRPr>
          </a:p>
        </p:txBody>
      </p:sp>
    </p:spTree>
    <p:extLst>
      <p:ext uri="{BB962C8B-B14F-4D97-AF65-F5344CB8AC3E}">
        <p14:creationId xmlns:p14="http://schemas.microsoft.com/office/powerpoint/2010/main" val="1836722527"/>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A41756-A4A7-32A7-E551-34CAF761FBB9}"/>
            </a:ext>
          </a:extLst>
        </p:cNvPr>
        <p:cNvGrpSpPr/>
        <p:nvPr/>
      </p:nvGrpSpPr>
      <p:grpSpPr>
        <a:xfrm>
          <a:off x="0" y="0"/>
          <a:ext cx="0" cy="0"/>
          <a:chOff x="0" y="0"/>
          <a:chExt cx="0" cy="0"/>
        </a:xfrm>
      </p:grpSpPr>
      <p:pic>
        <p:nvPicPr>
          <p:cNvPr id="9" name="Picture 8">
            <a:extLst>
              <a:ext uri="{FF2B5EF4-FFF2-40B4-BE49-F238E27FC236}">
                <a16:creationId xmlns:a16="http://schemas.microsoft.com/office/drawing/2014/main" id="{66A3E378-F00E-34EE-32CA-A6247F9521D6}"/>
              </a:ext>
            </a:extLst>
          </p:cNvPr>
          <p:cNvPicPr>
            <a:picLocks noChangeAspect="1"/>
          </p:cNvPicPr>
          <p:nvPr/>
        </p:nvPicPr>
        <p:blipFill>
          <a:blip r:embed="rId2"/>
          <a:stretch>
            <a:fillRect/>
          </a:stretch>
        </p:blipFill>
        <p:spPr>
          <a:xfrm>
            <a:off x="0" y="2832020"/>
            <a:ext cx="12192000" cy="1986440"/>
          </a:xfrm>
          <a:prstGeom prst="rect">
            <a:avLst/>
          </a:prstGeom>
          <a:ln>
            <a:solidFill>
              <a:schemeClr val="tx1"/>
            </a:solidFill>
          </a:ln>
        </p:spPr>
      </p:pic>
      <p:sp>
        <p:nvSpPr>
          <p:cNvPr id="3" name="Title 2">
            <a:extLst>
              <a:ext uri="{FF2B5EF4-FFF2-40B4-BE49-F238E27FC236}">
                <a16:creationId xmlns:a16="http://schemas.microsoft.com/office/drawing/2014/main" id="{D7EA8364-AA2C-9A3A-1F62-9D2FE11EFA38}"/>
              </a:ext>
            </a:extLst>
          </p:cNvPr>
          <p:cNvSpPr>
            <a:spLocks noGrp="1"/>
          </p:cNvSpPr>
          <p:nvPr>
            <p:ph type="title"/>
          </p:nvPr>
        </p:nvSpPr>
        <p:spPr/>
        <p:txBody>
          <a:bodyPr>
            <a:normAutofit/>
          </a:bodyPr>
          <a:lstStyle/>
          <a:p>
            <a:pPr>
              <a:lnSpc>
                <a:spcPct val="90000"/>
              </a:lnSpc>
            </a:pPr>
            <a:r>
              <a:rPr lang="en-US" dirty="0"/>
              <a:t>Person information sources and how the match is made</a:t>
            </a:r>
          </a:p>
        </p:txBody>
      </p:sp>
      <p:sp>
        <p:nvSpPr>
          <p:cNvPr id="4" name="Content Placeholder 3">
            <a:extLst>
              <a:ext uri="{FF2B5EF4-FFF2-40B4-BE49-F238E27FC236}">
                <a16:creationId xmlns:a16="http://schemas.microsoft.com/office/drawing/2014/main" id="{BBF6C9E5-1C03-4333-65CF-1B0C383862BD}"/>
              </a:ext>
            </a:extLst>
          </p:cNvPr>
          <p:cNvSpPr>
            <a:spLocks noGrp="1"/>
          </p:cNvSpPr>
          <p:nvPr>
            <p:ph idx="4294967295"/>
          </p:nvPr>
        </p:nvSpPr>
        <p:spPr>
          <a:xfrm>
            <a:off x="527381" y="1028735"/>
            <a:ext cx="11233248" cy="1653252"/>
          </a:xfrm>
          <a:prstGeom prst="rect">
            <a:avLst/>
          </a:prstGeom>
        </p:spPr>
        <p:txBody>
          <a:bodyPr>
            <a:normAutofit/>
          </a:bodyPr>
          <a:lstStyle/>
          <a:p>
            <a:pPr marL="380990" indent="-380990"/>
            <a:r>
              <a:rPr lang="en-US" sz="2000" dirty="0"/>
              <a:t>An example used earlier in this presentation was person “Tokarczuk, Olga” in title “The books of Jacob …”.</a:t>
            </a:r>
          </a:p>
          <a:p>
            <a:pPr marL="380990" indent="-380990"/>
            <a:r>
              <a:rPr lang="en-US" sz="2000" dirty="0"/>
              <a:t>Let’s look at the authority record linked to the bibliographic heading</a:t>
            </a:r>
          </a:p>
        </p:txBody>
      </p:sp>
      <p:sp>
        <p:nvSpPr>
          <p:cNvPr id="6" name="Rectangle 5">
            <a:extLst>
              <a:ext uri="{FF2B5EF4-FFF2-40B4-BE49-F238E27FC236}">
                <a16:creationId xmlns:a16="http://schemas.microsoft.com/office/drawing/2014/main" id="{179F7BE1-7969-799E-30E2-FB966E7B523E}"/>
              </a:ext>
            </a:extLst>
          </p:cNvPr>
          <p:cNvSpPr/>
          <p:nvPr/>
        </p:nvSpPr>
        <p:spPr>
          <a:xfrm>
            <a:off x="0" y="3332989"/>
            <a:ext cx="431371" cy="28803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7" name="Rectangle 6">
            <a:extLst>
              <a:ext uri="{FF2B5EF4-FFF2-40B4-BE49-F238E27FC236}">
                <a16:creationId xmlns:a16="http://schemas.microsoft.com/office/drawing/2014/main" id="{7DA3B895-BEEA-B162-60D4-1C8507C2CB85}"/>
              </a:ext>
            </a:extLst>
          </p:cNvPr>
          <p:cNvSpPr/>
          <p:nvPr/>
        </p:nvSpPr>
        <p:spPr>
          <a:xfrm>
            <a:off x="911424" y="3717032"/>
            <a:ext cx="1440160" cy="28803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 name="Rectangle 7">
            <a:extLst>
              <a:ext uri="{FF2B5EF4-FFF2-40B4-BE49-F238E27FC236}">
                <a16:creationId xmlns:a16="http://schemas.microsoft.com/office/drawing/2014/main" id="{F19411AF-4B6D-6354-ED57-AC70C09F5359}"/>
              </a:ext>
            </a:extLst>
          </p:cNvPr>
          <p:cNvSpPr/>
          <p:nvPr/>
        </p:nvSpPr>
        <p:spPr>
          <a:xfrm>
            <a:off x="911424" y="3332989"/>
            <a:ext cx="2400736" cy="23401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374409816"/>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F298F1-1DB1-A92A-9C13-FA0CE45ED65D}"/>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F70C7E7C-4B78-55D9-ED7E-3EDFADD80B98}"/>
              </a:ext>
            </a:extLst>
          </p:cNvPr>
          <p:cNvPicPr>
            <a:picLocks noChangeAspect="1"/>
          </p:cNvPicPr>
          <p:nvPr/>
        </p:nvPicPr>
        <p:blipFill>
          <a:blip r:embed="rId2"/>
          <a:stretch>
            <a:fillRect/>
          </a:stretch>
        </p:blipFill>
        <p:spPr>
          <a:xfrm>
            <a:off x="0" y="1520850"/>
            <a:ext cx="12192000" cy="4649420"/>
          </a:xfrm>
          <a:prstGeom prst="rect">
            <a:avLst/>
          </a:prstGeom>
          <a:ln>
            <a:solidFill>
              <a:schemeClr val="tx1"/>
            </a:solidFill>
          </a:ln>
        </p:spPr>
      </p:pic>
      <p:sp>
        <p:nvSpPr>
          <p:cNvPr id="3" name="Title 2">
            <a:extLst>
              <a:ext uri="{FF2B5EF4-FFF2-40B4-BE49-F238E27FC236}">
                <a16:creationId xmlns:a16="http://schemas.microsoft.com/office/drawing/2014/main" id="{772A820E-9648-721E-5CBA-D10DC0D09D6A}"/>
              </a:ext>
            </a:extLst>
          </p:cNvPr>
          <p:cNvSpPr>
            <a:spLocks noGrp="1"/>
          </p:cNvSpPr>
          <p:nvPr>
            <p:ph type="title"/>
          </p:nvPr>
        </p:nvSpPr>
        <p:spPr/>
        <p:txBody>
          <a:bodyPr>
            <a:normAutofit/>
          </a:bodyPr>
          <a:lstStyle/>
          <a:p>
            <a:pPr>
              <a:lnSpc>
                <a:spcPct val="90000"/>
              </a:lnSpc>
            </a:pPr>
            <a:r>
              <a:rPr lang="en-US" dirty="0"/>
              <a:t>Person information sources and how the match is made</a:t>
            </a:r>
          </a:p>
        </p:txBody>
      </p:sp>
      <p:sp>
        <p:nvSpPr>
          <p:cNvPr id="4" name="Content Placeholder 3">
            <a:extLst>
              <a:ext uri="{FF2B5EF4-FFF2-40B4-BE49-F238E27FC236}">
                <a16:creationId xmlns:a16="http://schemas.microsoft.com/office/drawing/2014/main" id="{54B20EEE-33A7-B393-1841-4F58ED9BB48B}"/>
              </a:ext>
            </a:extLst>
          </p:cNvPr>
          <p:cNvSpPr>
            <a:spLocks noGrp="1"/>
          </p:cNvSpPr>
          <p:nvPr>
            <p:ph idx="4294967295"/>
          </p:nvPr>
        </p:nvSpPr>
        <p:spPr>
          <a:xfrm>
            <a:off x="527381" y="1028735"/>
            <a:ext cx="11233248" cy="1653252"/>
          </a:xfrm>
          <a:prstGeom prst="rect">
            <a:avLst/>
          </a:prstGeom>
        </p:spPr>
        <p:txBody>
          <a:bodyPr>
            <a:normAutofit/>
          </a:bodyPr>
          <a:lstStyle/>
          <a:p>
            <a:pPr marL="380990" indent="-380990"/>
            <a:r>
              <a:rPr lang="en-US" sz="2000" dirty="0"/>
              <a:t>It has LCNAMES identifier (field 010) “no96009452”</a:t>
            </a:r>
          </a:p>
        </p:txBody>
      </p:sp>
      <p:sp>
        <p:nvSpPr>
          <p:cNvPr id="6" name="Rectangle 5">
            <a:extLst>
              <a:ext uri="{FF2B5EF4-FFF2-40B4-BE49-F238E27FC236}">
                <a16:creationId xmlns:a16="http://schemas.microsoft.com/office/drawing/2014/main" id="{CEE3FB13-3384-8660-1ABB-3F4B195BA206}"/>
              </a:ext>
            </a:extLst>
          </p:cNvPr>
          <p:cNvSpPr/>
          <p:nvPr/>
        </p:nvSpPr>
        <p:spPr>
          <a:xfrm>
            <a:off x="6801224" y="3557528"/>
            <a:ext cx="1093096" cy="28803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 name="Rectangle 7">
            <a:extLst>
              <a:ext uri="{FF2B5EF4-FFF2-40B4-BE49-F238E27FC236}">
                <a16:creationId xmlns:a16="http://schemas.microsoft.com/office/drawing/2014/main" id="{73FF9A4C-4A79-DDCE-906F-D0076764CCDC}"/>
              </a:ext>
            </a:extLst>
          </p:cNvPr>
          <p:cNvSpPr/>
          <p:nvPr/>
        </p:nvSpPr>
        <p:spPr>
          <a:xfrm>
            <a:off x="6816207" y="4821217"/>
            <a:ext cx="1749992" cy="28803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3895532553"/>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452793-F8D1-0DFB-8F88-BF09703D4737}"/>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4A80BA4F-44B7-AD24-67E1-76B57272F6A0}"/>
              </a:ext>
            </a:extLst>
          </p:cNvPr>
          <p:cNvPicPr>
            <a:picLocks noChangeAspect="1"/>
          </p:cNvPicPr>
          <p:nvPr/>
        </p:nvPicPr>
        <p:blipFill>
          <a:blip r:embed="rId2"/>
          <a:stretch>
            <a:fillRect/>
          </a:stretch>
        </p:blipFill>
        <p:spPr>
          <a:xfrm>
            <a:off x="0" y="1667482"/>
            <a:ext cx="12192000" cy="3523035"/>
          </a:xfrm>
          <a:prstGeom prst="rect">
            <a:avLst/>
          </a:prstGeom>
          <a:ln>
            <a:solidFill>
              <a:schemeClr val="tx1"/>
            </a:solidFill>
          </a:ln>
        </p:spPr>
      </p:pic>
      <p:sp>
        <p:nvSpPr>
          <p:cNvPr id="3" name="Title 2">
            <a:extLst>
              <a:ext uri="{FF2B5EF4-FFF2-40B4-BE49-F238E27FC236}">
                <a16:creationId xmlns:a16="http://schemas.microsoft.com/office/drawing/2014/main" id="{250C9E04-83A2-1E11-8A80-941263D36848}"/>
              </a:ext>
            </a:extLst>
          </p:cNvPr>
          <p:cNvSpPr>
            <a:spLocks noGrp="1"/>
          </p:cNvSpPr>
          <p:nvPr>
            <p:ph type="title"/>
          </p:nvPr>
        </p:nvSpPr>
        <p:spPr/>
        <p:txBody>
          <a:bodyPr>
            <a:normAutofit/>
          </a:bodyPr>
          <a:lstStyle/>
          <a:p>
            <a:pPr>
              <a:lnSpc>
                <a:spcPct val="90000"/>
              </a:lnSpc>
            </a:pPr>
            <a:r>
              <a:rPr lang="en-US" dirty="0"/>
              <a:t>Person information sources and how the match is made</a:t>
            </a:r>
          </a:p>
        </p:txBody>
      </p:sp>
      <p:sp>
        <p:nvSpPr>
          <p:cNvPr id="4" name="Content Placeholder 3">
            <a:extLst>
              <a:ext uri="{FF2B5EF4-FFF2-40B4-BE49-F238E27FC236}">
                <a16:creationId xmlns:a16="http://schemas.microsoft.com/office/drawing/2014/main" id="{8FCAAB59-90AE-0791-7471-B393D22AEEE3}"/>
              </a:ext>
            </a:extLst>
          </p:cNvPr>
          <p:cNvSpPr>
            <a:spLocks noGrp="1"/>
          </p:cNvSpPr>
          <p:nvPr>
            <p:ph idx="4294967295"/>
          </p:nvPr>
        </p:nvSpPr>
        <p:spPr>
          <a:xfrm>
            <a:off x="527381" y="1028735"/>
            <a:ext cx="11233248" cy="1653252"/>
          </a:xfrm>
          <a:prstGeom prst="rect">
            <a:avLst/>
          </a:prstGeom>
        </p:spPr>
        <p:txBody>
          <a:bodyPr>
            <a:normAutofit/>
          </a:bodyPr>
          <a:lstStyle/>
          <a:p>
            <a:pPr marL="380990" indent="-380990"/>
            <a:r>
              <a:rPr lang="en-US" sz="2000" dirty="0"/>
              <a:t>Here is a fuller view of the LCNAMES authority record</a:t>
            </a:r>
          </a:p>
        </p:txBody>
      </p:sp>
      <p:sp>
        <p:nvSpPr>
          <p:cNvPr id="6" name="Rectangle 5">
            <a:extLst>
              <a:ext uri="{FF2B5EF4-FFF2-40B4-BE49-F238E27FC236}">
                <a16:creationId xmlns:a16="http://schemas.microsoft.com/office/drawing/2014/main" id="{70ACD0C9-D8EA-FEE7-DC75-053D44EE805D}"/>
              </a:ext>
            </a:extLst>
          </p:cNvPr>
          <p:cNvSpPr/>
          <p:nvPr/>
        </p:nvSpPr>
        <p:spPr>
          <a:xfrm>
            <a:off x="380048" y="2777880"/>
            <a:ext cx="1344149" cy="22402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 name="Rectangle 7">
            <a:extLst>
              <a:ext uri="{FF2B5EF4-FFF2-40B4-BE49-F238E27FC236}">
                <a16:creationId xmlns:a16="http://schemas.microsoft.com/office/drawing/2014/main" id="{C3C66F35-3AD2-1C0C-61B4-E8B678CE3AC6}"/>
              </a:ext>
            </a:extLst>
          </p:cNvPr>
          <p:cNvSpPr/>
          <p:nvPr/>
        </p:nvSpPr>
        <p:spPr>
          <a:xfrm>
            <a:off x="10496495" y="3587775"/>
            <a:ext cx="742557" cy="38940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9" name="Rectangle 8">
            <a:extLst>
              <a:ext uri="{FF2B5EF4-FFF2-40B4-BE49-F238E27FC236}">
                <a16:creationId xmlns:a16="http://schemas.microsoft.com/office/drawing/2014/main" id="{752DFB4D-6B4B-25C7-6763-AFC4B541003E}"/>
              </a:ext>
            </a:extLst>
          </p:cNvPr>
          <p:cNvSpPr/>
          <p:nvPr/>
        </p:nvSpPr>
        <p:spPr>
          <a:xfrm>
            <a:off x="380048" y="4124964"/>
            <a:ext cx="1885632" cy="22402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0" name="Rectangle 9">
            <a:extLst>
              <a:ext uri="{FF2B5EF4-FFF2-40B4-BE49-F238E27FC236}">
                <a16:creationId xmlns:a16="http://schemas.microsoft.com/office/drawing/2014/main" id="{C2396ABC-5F7D-E255-5A86-2E64AF2A0EC5}"/>
              </a:ext>
            </a:extLst>
          </p:cNvPr>
          <p:cNvSpPr/>
          <p:nvPr/>
        </p:nvSpPr>
        <p:spPr>
          <a:xfrm>
            <a:off x="10492170" y="3988304"/>
            <a:ext cx="1248139" cy="41606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2018383319"/>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8C45AA-71A6-298D-BD96-A0B4A5E310B2}"/>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35AB1194-7797-E028-9348-0001E584C95F}"/>
              </a:ext>
            </a:extLst>
          </p:cNvPr>
          <p:cNvPicPr>
            <a:picLocks noChangeAspect="1"/>
          </p:cNvPicPr>
          <p:nvPr/>
        </p:nvPicPr>
        <p:blipFill>
          <a:blip r:embed="rId2"/>
          <a:stretch>
            <a:fillRect/>
          </a:stretch>
        </p:blipFill>
        <p:spPr>
          <a:xfrm>
            <a:off x="3007360" y="1689268"/>
            <a:ext cx="6749094" cy="4772491"/>
          </a:xfrm>
          <a:prstGeom prst="rect">
            <a:avLst/>
          </a:prstGeom>
          <a:ln>
            <a:solidFill>
              <a:schemeClr val="tx1"/>
            </a:solidFill>
          </a:ln>
        </p:spPr>
      </p:pic>
      <p:sp>
        <p:nvSpPr>
          <p:cNvPr id="3" name="Title 2">
            <a:extLst>
              <a:ext uri="{FF2B5EF4-FFF2-40B4-BE49-F238E27FC236}">
                <a16:creationId xmlns:a16="http://schemas.microsoft.com/office/drawing/2014/main" id="{D5D30D72-11AE-107B-C9B9-32E48212F11A}"/>
              </a:ext>
            </a:extLst>
          </p:cNvPr>
          <p:cNvSpPr>
            <a:spLocks noGrp="1"/>
          </p:cNvSpPr>
          <p:nvPr>
            <p:ph type="title"/>
          </p:nvPr>
        </p:nvSpPr>
        <p:spPr/>
        <p:txBody>
          <a:bodyPr>
            <a:normAutofit/>
          </a:bodyPr>
          <a:lstStyle/>
          <a:p>
            <a:pPr>
              <a:lnSpc>
                <a:spcPct val="90000"/>
              </a:lnSpc>
            </a:pPr>
            <a:r>
              <a:rPr lang="en-US" dirty="0"/>
              <a:t>Person information sources and how the match is made</a:t>
            </a:r>
          </a:p>
        </p:txBody>
      </p:sp>
      <p:sp>
        <p:nvSpPr>
          <p:cNvPr id="4" name="Content Placeholder 3">
            <a:extLst>
              <a:ext uri="{FF2B5EF4-FFF2-40B4-BE49-F238E27FC236}">
                <a16:creationId xmlns:a16="http://schemas.microsoft.com/office/drawing/2014/main" id="{E0D6EA48-1C37-A0BD-5DB4-3A9EC23CC6B3}"/>
              </a:ext>
            </a:extLst>
          </p:cNvPr>
          <p:cNvSpPr>
            <a:spLocks noGrp="1"/>
          </p:cNvSpPr>
          <p:nvPr>
            <p:ph idx="4294967295"/>
          </p:nvPr>
        </p:nvSpPr>
        <p:spPr>
          <a:xfrm>
            <a:off x="527381" y="1028735"/>
            <a:ext cx="11233248" cy="1653252"/>
          </a:xfrm>
          <a:prstGeom prst="rect">
            <a:avLst/>
          </a:prstGeom>
        </p:spPr>
        <p:txBody>
          <a:bodyPr>
            <a:normAutofit/>
          </a:bodyPr>
          <a:lstStyle/>
          <a:p>
            <a:pPr marL="380990" indent="-380990"/>
            <a:r>
              <a:rPr lang="en-US" sz="2000" dirty="0"/>
              <a:t>We see Tokarczuk, Olga at </a:t>
            </a:r>
            <a:r>
              <a:rPr lang="en-US" sz="2000" dirty="0">
                <a:hlinkClick r:id="rId3"/>
              </a:rPr>
              <a:t>https://www.wikidata.org/wiki/Q254032</a:t>
            </a:r>
            <a:r>
              <a:rPr lang="en-US" sz="2000" dirty="0"/>
              <a:t> </a:t>
            </a:r>
          </a:p>
        </p:txBody>
      </p:sp>
      <p:sp>
        <p:nvSpPr>
          <p:cNvPr id="9" name="Rectangle 8">
            <a:extLst>
              <a:ext uri="{FF2B5EF4-FFF2-40B4-BE49-F238E27FC236}">
                <a16:creationId xmlns:a16="http://schemas.microsoft.com/office/drawing/2014/main" id="{6CF0F25F-36A6-3FBA-3736-5437957690AF}"/>
              </a:ext>
            </a:extLst>
          </p:cNvPr>
          <p:cNvSpPr/>
          <p:nvPr/>
        </p:nvSpPr>
        <p:spPr>
          <a:xfrm>
            <a:off x="3166395" y="1982884"/>
            <a:ext cx="1536171" cy="38404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1949807643"/>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A9AAE6-4796-576A-B652-2C591C3DA163}"/>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319FEDF3-93C4-4748-C920-60F5A5F72267}"/>
              </a:ext>
            </a:extLst>
          </p:cNvPr>
          <p:cNvPicPr>
            <a:picLocks noChangeAspect="1"/>
          </p:cNvPicPr>
          <p:nvPr/>
        </p:nvPicPr>
        <p:blipFill>
          <a:blip r:embed="rId2"/>
          <a:stretch>
            <a:fillRect/>
          </a:stretch>
        </p:blipFill>
        <p:spPr>
          <a:xfrm>
            <a:off x="2166389" y="1783131"/>
            <a:ext cx="7859222" cy="3820058"/>
          </a:xfrm>
          <a:prstGeom prst="rect">
            <a:avLst/>
          </a:prstGeom>
          <a:ln>
            <a:solidFill>
              <a:schemeClr val="tx1"/>
            </a:solidFill>
          </a:ln>
        </p:spPr>
      </p:pic>
      <p:sp>
        <p:nvSpPr>
          <p:cNvPr id="3" name="Title 2">
            <a:extLst>
              <a:ext uri="{FF2B5EF4-FFF2-40B4-BE49-F238E27FC236}">
                <a16:creationId xmlns:a16="http://schemas.microsoft.com/office/drawing/2014/main" id="{E82DBCAD-02BF-AAD0-D8F7-548A64788510}"/>
              </a:ext>
            </a:extLst>
          </p:cNvPr>
          <p:cNvSpPr>
            <a:spLocks noGrp="1"/>
          </p:cNvSpPr>
          <p:nvPr>
            <p:ph type="title"/>
          </p:nvPr>
        </p:nvSpPr>
        <p:spPr/>
        <p:txBody>
          <a:bodyPr>
            <a:normAutofit/>
          </a:bodyPr>
          <a:lstStyle/>
          <a:p>
            <a:pPr>
              <a:lnSpc>
                <a:spcPct val="90000"/>
              </a:lnSpc>
            </a:pPr>
            <a:r>
              <a:rPr lang="en-US" dirty="0"/>
              <a:t>Person information sources and how the match is made</a:t>
            </a:r>
          </a:p>
        </p:txBody>
      </p:sp>
      <p:sp>
        <p:nvSpPr>
          <p:cNvPr id="4" name="Content Placeholder 3">
            <a:extLst>
              <a:ext uri="{FF2B5EF4-FFF2-40B4-BE49-F238E27FC236}">
                <a16:creationId xmlns:a16="http://schemas.microsoft.com/office/drawing/2014/main" id="{7E46E455-CA94-FDDF-1B5C-9B3B3128A2E3}"/>
              </a:ext>
            </a:extLst>
          </p:cNvPr>
          <p:cNvSpPr>
            <a:spLocks noGrp="1"/>
          </p:cNvSpPr>
          <p:nvPr>
            <p:ph idx="4294967295"/>
          </p:nvPr>
        </p:nvSpPr>
        <p:spPr>
          <a:xfrm>
            <a:off x="527381" y="1028735"/>
            <a:ext cx="11233248" cy="1653252"/>
          </a:xfrm>
          <a:prstGeom prst="rect">
            <a:avLst/>
          </a:prstGeom>
        </p:spPr>
        <p:txBody>
          <a:bodyPr>
            <a:normAutofit/>
          </a:bodyPr>
          <a:lstStyle/>
          <a:p>
            <a:pPr marL="380990" indent="-380990"/>
            <a:r>
              <a:rPr lang="en-US" sz="2000" dirty="0"/>
              <a:t>We also see that Tokarczuk, Olga in the </a:t>
            </a:r>
            <a:r>
              <a:rPr lang="en-US" sz="2000" dirty="0" err="1"/>
              <a:t>Wikidata</a:t>
            </a:r>
            <a:r>
              <a:rPr lang="en-US" sz="2000" dirty="0"/>
              <a:t> entry has LCNAMES identifier no96009452 </a:t>
            </a:r>
          </a:p>
        </p:txBody>
      </p:sp>
      <p:sp>
        <p:nvSpPr>
          <p:cNvPr id="9" name="Rectangle 8">
            <a:extLst>
              <a:ext uri="{FF2B5EF4-FFF2-40B4-BE49-F238E27FC236}">
                <a16:creationId xmlns:a16="http://schemas.microsoft.com/office/drawing/2014/main" id="{C7ADE2C3-32D2-6C32-1705-E3382E53B955}"/>
              </a:ext>
            </a:extLst>
          </p:cNvPr>
          <p:cNvSpPr/>
          <p:nvPr/>
        </p:nvSpPr>
        <p:spPr>
          <a:xfrm>
            <a:off x="2306320" y="3261343"/>
            <a:ext cx="1757680" cy="49454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0" name="Rectangle 9">
            <a:extLst>
              <a:ext uri="{FF2B5EF4-FFF2-40B4-BE49-F238E27FC236}">
                <a16:creationId xmlns:a16="http://schemas.microsoft.com/office/drawing/2014/main" id="{508C63E7-6BDD-8075-0CAA-8031A2354EE6}"/>
              </a:ext>
            </a:extLst>
          </p:cNvPr>
          <p:cNvSpPr/>
          <p:nvPr/>
        </p:nvSpPr>
        <p:spPr>
          <a:xfrm>
            <a:off x="4064000" y="3261344"/>
            <a:ext cx="1097280" cy="49454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2244988561"/>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B75F05-C1F6-1301-C0D6-5F32908465F1}"/>
            </a:ext>
          </a:extLst>
        </p:cNvPr>
        <p:cNvGrpSpPr/>
        <p:nvPr/>
      </p:nvGrpSpPr>
      <p:grpSpPr>
        <a:xfrm>
          <a:off x="0" y="0"/>
          <a:ext cx="0" cy="0"/>
          <a:chOff x="0" y="0"/>
          <a:chExt cx="0" cy="0"/>
        </a:xfrm>
      </p:grpSpPr>
      <p:pic>
        <p:nvPicPr>
          <p:cNvPr id="19" name="Picture 18">
            <a:extLst>
              <a:ext uri="{FF2B5EF4-FFF2-40B4-BE49-F238E27FC236}">
                <a16:creationId xmlns:a16="http://schemas.microsoft.com/office/drawing/2014/main" id="{827EFB02-F85F-90EB-6D0D-8A3A5B79AA71}"/>
              </a:ext>
            </a:extLst>
          </p:cNvPr>
          <p:cNvPicPr>
            <a:picLocks noChangeAspect="1"/>
          </p:cNvPicPr>
          <p:nvPr/>
        </p:nvPicPr>
        <p:blipFill>
          <a:blip r:embed="rId2"/>
          <a:stretch>
            <a:fillRect/>
          </a:stretch>
        </p:blipFill>
        <p:spPr>
          <a:xfrm>
            <a:off x="543653" y="1747505"/>
            <a:ext cx="5244732" cy="3904412"/>
          </a:xfrm>
          <a:prstGeom prst="rect">
            <a:avLst/>
          </a:prstGeom>
          <a:ln>
            <a:solidFill>
              <a:schemeClr val="tx1"/>
            </a:solidFill>
          </a:ln>
        </p:spPr>
      </p:pic>
      <p:pic>
        <p:nvPicPr>
          <p:cNvPr id="8" name="Picture 7">
            <a:extLst>
              <a:ext uri="{FF2B5EF4-FFF2-40B4-BE49-F238E27FC236}">
                <a16:creationId xmlns:a16="http://schemas.microsoft.com/office/drawing/2014/main" id="{A3E68BF2-6EDD-D4DF-2FCC-B6F878D0023F}"/>
              </a:ext>
            </a:extLst>
          </p:cNvPr>
          <p:cNvPicPr>
            <a:picLocks noChangeAspect="1"/>
          </p:cNvPicPr>
          <p:nvPr/>
        </p:nvPicPr>
        <p:blipFill>
          <a:blip r:embed="rId3"/>
          <a:stretch>
            <a:fillRect/>
          </a:stretch>
        </p:blipFill>
        <p:spPr>
          <a:xfrm>
            <a:off x="6844199" y="2188782"/>
            <a:ext cx="3572374" cy="981212"/>
          </a:xfrm>
          <a:prstGeom prst="rect">
            <a:avLst/>
          </a:prstGeom>
          <a:ln>
            <a:solidFill>
              <a:schemeClr val="tx1"/>
            </a:solidFill>
          </a:ln>
        </p:spPr>
      </p:pic>
      <p:sp>
        <p:nvSpPr>
          <p:cNvPr id="3" name="Title 2">
            <a:extLst>
              <a:ext uri="{FF2B5EF4-FFF2-40B4-BE49-F238E27FC236}">
                <a16:creationId xmlns:a16="http://schemas.microsoft.com/office/drawing/2014/main" id="{D0252CCB-DEB8-C867-FE72-D932364A7012}"/>
              </a:ext>
            </a:extLst>
          </p:cNvPr>
          <p:cNvSpPr>
            <a:spLocks noGrp="1"/>
          </p:cNvSpPr>
          <p:nvPr>
            <p:ph type="title"/>
          </p:nvPr>
        </p:nvSpPr>
        <p:spPr/>
        <p:txBody>
          <a:bodyPr>
            <a:normAutofit/>
          </a:bodyPr>
          <a:lstStyle/>
          <a:p>
            <a:pPr>
              <a:lnSpc>
                <a:spcPct val="90000"/>
              </a:lnSpc>
            </a:pPr>
            <a:r>
              <a:rPr lang="en-US" dirty="0"/>
              <a:t>Person information sources and how the match is made</a:t>
            </a:r>
          </a:p>
        </p:txBody>
      </p:sp>
      <p:sp>
        <p:nvSpPr>
          <p:cNvPr id="4" name="Content Placeholder 3">
            <a:extLst>
              <a:ext uri="{FF2B5EF4-FFF2-40B4-BE49-F238E27FC236}">
                <a16:creationId xmlns:a16="http://schemas.microsoft.com/office/drawing/2014/main" id="{CC50486A-3C30-C89F-55CF-A865FF83127C}"/>
              </a:ext>
            </a:extLst>
          </p:cNvPr>
          <p:cNvSpPr>
            <a:spLocks noGrp="1"/>
          </p:cNvSpPr>
          <p:nvPr>
            <p:ph idx="4294967295"/>
          </p:nvPr>
        </p:nvSpPr>
        <p:spPr>
          <a:xfrm>
            <a:off x="527381" y="1028735"/>
            <a:ext cx="11233248" cy="1653252"/>
          </a:xfrm>
          <a:prstGeom prst="rect">
            <a:avLst/>
          </a:prstGeom>
        </p:spPr>
        <p:txBody>
          <a:bodyPr>
            <a:normAutofit/>
          </a:bodyPr>
          <a:lstStyle/>
          <a:p>
            <a:pPr marL="380990" indent="-380990"/>
            <a:r>
              <a:rPr lang="en-US" sz="2000" dirty="0"/>
              <a:t>Here we see the relation between the LC Name authority file and the </a:t>
            </a:r>
            <a:r>
              <a:rPr lang="en-US" sz="2000" dirty="0" err="1"/>
              <a:t>Wikidata</a:t>
            </a:r>
            <a:endParaRPr lang="en-US" sz="2000" dirty="0"/>
          </a:p>
        </p:txBody>
      </p:sp>
      <p:sp>
        <p:nvSpPr>
          <p:cNvPr id="10" name="Rectangle 9">
            <a:extLst>
              <a:ext uri="{FF2B5EF4-FFF2-40B4-BE49-F238E27FC236}">
                <a16:creationId xmlns:a16="http://schemas.microsoft.com/office/drawing/2014/main" id="{8FA60930-94B5-47D8-AD60-06D54512749E}"/>
              </a:ext>
            </a:extLst>
          </p:cNvPr>
          <p:cNvSpPr/>
          <p:nvPr/>
        </p:nvSpPr>
        <p:spPr>
          <a:xfrm>
            <a:off x="527381" y="4588952"/>
            <a:ext cx="2205659" cy="21542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3" name="Rectangle 12">
            <a:extLst>
              <a:ext uri="{FF2B5EF4-FFF2-40B4-BE49-F238E27FC236}">
                <a16:creationId xmlns:a16="http://schemas.microsoft.com/office/drawing/2014/main" id="{86955616-1448-A872-854E-C920D341788B}"/>
              </a:ext>
            </a:extLst>
          </p:cNvPr>
          <p:cNvSpPr/>
          <p:nvPr/>
        </p:nvSpPr>
        <p:spPr>
          <a:xfrm>
            <a:off x="8570590" y="2315754"/>
            <a:ext cx="1056117" cy="28803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4" name="Rectangle 13">
            <a:extLst>
              <a:ext uri="{FF2B5EF4-FFF2-40B4-BE49-F238E27FC236}">
                <a16:creationId xmlns:a16="http://schemas.microsoft.com/office/drawing/2014/main" id="{1D522A4A-5B76-465B-8D7F-40BDF27FD1F9}"/>
              </a:ext>
            </a:extLst>
          </p:cNvPr>
          <p:cNvSpPr/>
          <p:nvPr/>
        </p:nvSpPr>
        <p:spPr>
          <a:xfrm>
            <a:off x="527381" y="3525011"/>
            <a:ext cx="1728192" cy="1747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cxnSp>
        <p:nvCxnSpPr>
          <p:cNvPr id="15" name="Straight Connector 14">
            <a:extLst>
              <a:ext uri="{FF2B5EF4-FFF2-40B4-BE49-F238E27FC236}">
                <a16:creationId xmlns:a16="http://schemas.microsoft.com/office/drawing/2014/main" id="{515D4248-E6A1-1279-F43F-EF28A6E96F5F}"/>
              </a:ext>
            </a:extLst>
          </p:cNvPr>
          <p:cNvCxnSpPr>
            <a:cxnSpLocks/>
          </p:cNvCxnSpPr>
          <p:nvPr/>
        </p:nvCxnSpPr>
        <p:spPr>
          <a:xfrm flipV="1">
            <a:off x="2271845" y="2571579"/>
            <a:ext cx="6298745" cy="1040782"/>
          </a:xfrm>
          <a:prstGeom prst="line">
            <a:avLst/>
          </a:prstGeom>
          <a:ln w="28575">
            <a:solidFill>
              <a:srgbClr val="FF0000"/>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EE747D33-84AB-05A8-AE40-AF0D1F1772C8}"/>
              </a:ext>
            </a:extLst>
          </p:cNvPr>
          <p:cNvSpPr txBox="1"/>
          <p:nvPr/>
        </p:nvSpPr>
        <p:spPr>
          <a:xfrm>
            <a:off x="8162122" y="1691583"/>
            <a:ext cx="936527" cy="365570"/>
          </a:xfrm>
          <a:prstGeom prst="rect">
            <a:avLst/>
          </a:prstGeom>
          <a:solidFill>
            <a:srgbClr val="FFFF00"/>
          </a:solidFill>
          <a:ln>
            <a:solidFill>
              <a:schemeClr val="accent2"/>
            </a:solidFill>
          </a:ln>
        </p:spPr>
        <p:txBody>
          <a:bodyPr wrap="square" rtlCol="0">
            <a:noAutofit/>
          </a:bodyPr>
          <a:lstStyle/>
          <a:p>
            <a:pPr algn="l"/>
            <a:r>
              <a:rPr lang="en-US" sz="1400" dirty="0" err="1"/>
              <a:t>Wikidata</a:t>
            </a:r>
            <a:endParaRPr lang="en-US" sz="1400" dirty="0"/>
          </a:p>
        </p:txBody>
      </p:sp>
      <p:sp>
        <p:nvSpPr>
          <p:cNvPr id="17" name="TextBox 16">
            <a:extLst>
              <a:ext uri="{FF2B5EF4-FFF2-40B4-BE49-F238E27FC236}">
                <a16:creationId xmlns:a16="http://schemas.microsoft.com/office/drawing/2014/main" id="{2A814D35-BD72-A85D-4276-232166139732}"/>
              </a:ext>
            </a:extLst>
          </p:cNvPr>
          <p:cNvSpPr txBox="1"/>
          <p:nvPr/>
        </p:nvSpPr>
        <p:spPr>
          <a:xfrm>
            <a:off x="2097753" y="1734493"/>
            <a:ext cx="2136532" cy="322660"/>
          </a:xfrm>
          <a:prstGeom prst="rect">
            <a:avLst/>
          </a:prstGeom>
          <a:solidFill>
            <a:srgbClr val="FFFF00"/>
          </a:solidFill>
          <a:ln>
            <a:solidFill>
              <a:schemeClr val="accent2"/>
            </a:solidFill>
          </a:ln>
        </p:spPr>
        <p:txBody>
          <a:bodyPr wrap="square" rtlCol="0">
            <a:noAutofit/>
          </a:bodyPr>
          <a:lstStyle/>
          <a:p>
            <a:pPr algn="l"/>
            <a:r>
              <a:rPr lang="en-US" sz="1400" dirty="0"/>
              <a:t>LC Name Authority File</a:t>
            </a:r>
          </a:p>
        </p:txBody>
      </p:sp>
    </p:spTree>
    <p:extLst>
      <p:ext uri="{BB962C8B-B14F-4D97-AF65-F5344CB8AC3E}">
        <p14:creationId xmlns:p14="http://schemas.microsoft.com/office/powerpoint/2010/main" val="1151353747"/>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1893C3-C86B-FFC5-27C9-3B44ACD29853}"/>
            </a:ext>
          </a:extLst>
        </p:cNvPr>
        <p:cNvGrpSpPr/>
        <p:nvPr/>
      </p:nvGrpSpPr>
      <p:grpSpPr>
        <a:xfrm>
          <a:off x="0" y="0"/>
          <a:ext cx="0" cy="0"/>
          <a:chOff x="0" y="0"/>
          <a:chExt cx="0" cy="0"/>
        </a:xfrm>
      </p:grpSpPr>
      <p:sp>
        <p:nvSpPr>
          <p:cNvPr id="7" name="Text Placeholder 6">
            <a:extLst>
              <a:ext uri="{FF2B5EF4-FFF2-40B4-BE49-F238E27FC236}">
                <a16:creationId xmlns:a16="http://schemas.microsoft.com/office/drawing/2014/main" id="{953D4D5B-9757-7C5E-6A38-92EB789F6E7B}"/>
              </a:ext>
            </a:extLst>
          </p:cNvPr>
          <p:cNvSpPr>
            <a:spLocks noGrp="1"/>
          </p:cNvSpPr>
          <p:nvPr>
            <p:ph type="body" sz="quarter" idx="16"/>
          </p:nvPr>
        </p:nvSpPr>
        <p:spPr/>
        <p:txBody>
          <a:bodyPr/>
          <a:lstStyle/>
          <a:p>
            <a:r>
              <a:rPr lang="en-US" sz="3600" dirty="0"/>
              <a:t>Person information sources and how the match is made for non-LCNAMES headings </a:t>
            </a:r>
          </a:p>
        </p:txBody>
      </p:sp>
      <p:pic>
        <p:nvPicPr>
          <p:cNvPr id="17" name="Graphic 16">
            <a:extLst>
              <a:ext uri="{FF2B5EF4-FFF2-40B4-BE49-F238E27FC236}">
                <a16:creationId xmlns:a16="http://schemas.microsoft.com/office/drawing/2014/main" id="{61237A84-752C-6D70-8C6A-9BF29B4FDFC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650689" y="6371284"/>
            <a:ext cx="990449" cy="297804"/>
          </a:xfrm>
          <a:prstGeom prst="rect">
            <a:avLst/>
          </a:prstGeom>
        </p:spPr>
      </p:pic>
    </p:spTree>
    <p:extLst>
      <p:ext uri="{BB962C8B-B14F-4D97-AF65-F5344CB8AC3E}">
        <p14:creationId xmlns:p14="http://schemas.microsoft.com/office/powerpoint/2010/main" val="19436611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FC18B40-6547-41EC-8A0E-1C8F40E0A42F}"/>
              </a:ext>
            </a:extLst>
          </p:cNvPr>
          <p:cNvSpPr>
            <a:spLocks noGrp="1"/>
          </p:cNvSpPr>
          <p:nvPr>
            <p:ph type="title"/>
          </p:nvPr>
        </p:nvSpPr>
        <p:spPr/>
        <p:txBody>
          <a:bodyPr>
            <a:normAutofit/>
          </a:bodyPr>
          <a:lstStyle/>
          <a:p>
            <a:pPr>
              <a:lnSpc>
                <a:spcPct val="90000"/>
              </a:lnSpc>
            </a:pPr>
            <a:r>
              <a:rPr lang="en-US" dirty="0"/>
              <a:t>The Linked Data Info Card and Contributor Page in Alma - MARC21</a:t>
            </a:r>
          </a:p>
        </p:txBody>
      </p:sp>
      <p:sp>
        <p:nvSpPr>
          <p:cNvPr id="4" name="Content Placeholder 3">
            <a:extLst>
              <a:ext uri="{FF2B5EF4-FFF2-40B4-BE49-F238E27FC236}">
                <a16:creationId xmlns:a16="http://schemas.microsoft.com/office/drawing/2014/main" id="{2490F34D-A7E2-4EA9-8B1A-78371A1F1CD1}"/>
              </a:ext>
            </a:extLst>
          </p:cNvPr>
          <p:cNvSpPr>
            <a:spLocks noGrp="1"/>
          </p:cNvSpPr>
          <p:nvPr>
            <p:ph idx="4294967295"/>
          </p:nvPr>
        </p:nvSpPr>
        <p:spPr>
          <a:xfrm>
            <a:off x="527381" y="1028735"/>
            <a:ext cx="11233248" cy="5184576"/>
          </a:xfrm>
          <a:prstGeom prst="rect">
            <a:avLst/>
          </a:prstGeom>
        </p:spPr>
        <p:txBody>
          <a:bodyPr>
            <a:normAutofit/>
          </a:bodyPr>
          <a:lstStyle/>
          <a:p>
            <a:r>
              <a:rPr lang="en-US" sz="2000" dirty="0"/>
              <a:t>The link to the Linked Data Info Card works the same from the Summary section and the Names section.</a:t>
            </a:r>
          </a:p>
          <a:p>
            <a:r>
              <a:rPr lang="en-US" sz="2000" dirty="0"/>
              <a:t>We will focus here on the Names section.</a:t>
            </a:r>
          </a:p>
        </p:txBody>
      </p:sp>
    </p:spTree>
    <p:extLst>
      <p:ext uri="{BB962C8B-B14F-4D97-AF65-F5344CB8AC3E}">
        <p14:creationId xmlns:p14="http://schemas.microsoft.com/office/powerpoint/2010/main" val="2718061707"/>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C336BC-E464-BD12-7AD4-A3367D2D2237}"/>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F4E3E3AA-F73E-391F-1215-43F892709CCB}"/>
              </a:ext>
            </a:extLst>
          </p:cNvPr>
          <p:cNvSpPr>
            <a:spLocks noGrp="1"/>
          </p:cNvSpPr>
          <p:nvPr>
            <p:ph type="title"/>
          </p:nvPr>
        </p:nvSpPr>
        <p:spPr>
          <a:xfrm>
            <a:off x="527382" y="93887"/>
            <a:ext cx="11425269" cy="768085"/>
          </a:xfrm>
        </p:spPr>
        <p:txBody>
          <a:bodyPr>
            <a:noAutofit/>
          </a:bodyPr>
          <a:lstStyle/>
          <a:p>
            <a:pPr>
              <a:lnSpc>
                <a:spcPct val="90000"/>
              </a:lnSpc>
            </a:pPr>
            <a:r>
              <a:rPr lang="en-US" sz="2200" dirty="0"/>
              <a:t>Person information sources and how the match is made for non-LCNAMES headings </a:t>
            </a:r>
          </a:p>
        </p:txBody>
      </p:sp>
      <p:sp>
        <p:nvSpPr>
          <p:cNvPr id="4" name="Content Placeholder 3">
            <a:extLst>
              <a:ext uri="{FF2B5EF4-FFF2-40B4-BE49-F238E27FC236}">
                <a16:creationId xmlns:a16="http://schemas.microsoft.com/office/drawing/2014/main" id="{EA6E76E4-C84C-B4FB-D273-8C3AC4A320AA}"/>
              </a:ext>
            </a:extLst>
          </p:cNvPr>
          <p:cNvSpPr>
            <a:spLocks noGrp="1"/>
          </p:cNvSpPr>
          <p:nvPr>
            <p:ph idx="4294967295"/>
          </p:nvPr>
        </p:nvSpPr>
        <p:spPr>
          <a:xfrm>
            <a:off x="527381" y="1028735"/>
            <a:ext cx="11233248" cy="5184576"/>
          </a:xfrm>
          <a:prstGeom prst="rect">
            <a:avLst/>
          </a:prstGeom>
        </p:spPr>
        <p:txBody>
          <a:bodyPr>
            <a:normAutofit/>
          </a:bodyPr>
          <a:lstStyle/>
          <a:p>
            <a:pPr marL="380990" indent="-380990"/>
            <a:r>
              <a:rPr lang="en-US" sz="2000" dirty="0"/>
              <a:t>When there is a name heading linked to an authority file and the name heading is not LCNAMES the following happens:</a:t>
            </a:r>
          </a:p>
          <a:p>
            <a:pPr marL="609585" indent="-609585">
              <a:buFont typeface="+mj-lt"/>
              <a:buAutoNum type="arabicPeriod"/>
            </a:pPr>
            <a:r>
              <a:rPr lang="en-US" sz="2000" dirty="0">
                <a:solidFill>
                  <a:srgbClr val="000000"/>
                </a:solidFill>
                <a:ea typeface="Times New Roman" panose="02020603050405020304" pitchFamily="18" charset="0"/>
                <a:cs typeface="Aptos" panose="020B0004020202020204" pitchFamily="34" charset="0"/>
              </a:rPr>
              <a:t>Alma identifies the identifier of the heading from the specific vocabulary (for example GND or NLI)</a:t>
            </a:r>
          </a:p>
          <a:p>
            <a:pPr marL="609585" indent="-609585">
              <a:buFont typeface="+mj-lt"/>
              <a:buAutoNum type="arabicPeriod"/>
            </a:pPr>
            <a:r>
              <a:rPr lang="en-US" sz="2000" dirty="0">
                <a:solidFill>
                  <a:srgbClr val="000000"/>
                </a:solidFill>
                <a:ea typeface="Times New Roman" panose="02020603050405020304" pitchFamily="18" charset="0"/>
                <a:cs typeface="Aptos" panose="020B0004020202020204" pitchFamily="34" charset="0"/>
              </a:rPr>
              <a:t>Alma takes that identifier (for example the GND identifier or the NLI identifier) and checks to see if that identifier exists in </a:t>
            </a:r>
            <a:r>
              <a:rPr lang="en-US" sz="2000" dirty="0">
                <a:solidFill>
                  <a:srgbClr val="000000"/>
                </a:solidFill>
                <a:ea typeface="Times New Roman" panose="02020603050405020304" pitchFamily="18" charset="0"/>
                <a:cs typeface="Aptos" panose="020B0004020202020204" pitchFamily="34" charset="0"/>
                <a:hlinkClick r:id="rId2"/>
              </a:rPr>
              <a:t>VIAF</a:t>
            </a:r>
            <a:r>
              <a:rPr lang="en-US" sz="2000" dirty="0">
                <a:solidFill>
                  <a:srgbClr val="000000"/>
                </a:solidFill>
                <a:ea typeface="Times New Roman" panose="02020603050405020304" pitchFamily="18" charset="0"/>
                <a:cs typeface="Aptos" panose="020B0004020202020204" pitchFamily="34" charset="0"/>
              </a:rPr>
              <a:t> (Virtual International Authority File).</a:t>
            </a:r>
          </a:p>
          <a:p>
            <a:pPr marL="609585" indent="-609585">
              <a:buFont typeface="+mj-lt"/>
              <a:buAutoNum type="arabicPeriod"/>
            </a:pPr>
            <a:r>
              <a:rPr lang="en-US" sz="2000" dirty="0">
                <a:solidFill>
                  <a:srgbClr val="000000"/>
                </a:solidFill>
                <a:ea typeface="Times New Roman" panose="02020603050405020304" pitchFamily="18" charset="0"/>
                <a:cs typeface="Aptos" panose="020B0004020202020204" pitchFamily="34" charset="0"/>
              </a:rPr>
              <a:t>If the identifier does exist in VIAF then from the VIAF record Alma gets the Library of Congress identifier and can then use that to bring the LCNAMES authority information</a:t>
            </a:r>
            <a:endParaRPr lang="en-US" sz="2000" dirty="0">
              <a:solidFill>
                <a:srgbClr val="000000"/>
              </a:solidFill>
              <a:ea typeface="Aptos" panose="020B0004020202020204" pitchFamily="34" charset="0"/>
              <a:cs typeface="Aptos" panose="020B0004020202020204" pitchFamily="34" charset="0"/>
            </a:endParaRPr>
          </a:p>
          <a:p>
            <a:pPr marL="380990" indent="-380990"/>
            <a:endParaRPr lang="en-US" sz="2000" dirty="0"/>
          </a:p>
          <a:p>
            <a:endParaRPr lang="en-US" sz="2000" dirty="0"/>
          </a:p>
        </p:txBody>
      </p:sp>
    </p:spTree>
    <p:extLst>
      <p:ext uri="{BB962C8B-B14F-4D97-AF65-F5344CB8AC3E}">
        <p14:creationId xmlns:p14="http://schemas.microsoft.com/office/powerpoint/2010/main" val="2456452970"/>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B292A9-018C-C62A-0BD3-2D30EEE370B0}"/>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1EFC3818-9505-663B-95EA-814C7E4EE82B}"/>
              </a:ext>
            </a:extLst>
          </p:cNvPr>
          <p:cNvPicPr>
            <a:picLocks noChangeAspect="1"/>
          </p:cNvPicPr>
          <p:nvPr/>
        </p:nvPicPr>
        <p:blipFill>
          <a:blip r:embed="rId2"/>
          <a:stretch>
            <a:fillRect/>
          </a:stretch>
        </p:blipFill>
        <p:spPr>
          <a:xfrm>
            <a:off x="0" y="2260665"/>
            <a:ext cx="12192000" cy="2885309"/>
          </a:xfrm>
          <a:prstGeom prst="rect">
            <a:avLst/>
          </a:prstGeom>
          <a:ln>
            <a:solidFill>
              <a:schemeClr val="tx1"/>
            </a:solidFill>
          </a:ln>
        </p:spPr>
      </p:pic>
      <p:sp>
        <p:nvSpPr>
          <p:cNvPr id="3" name="Title 2">
            <a:extLst>
              <a:ext uri="{FF2B5EF4-FFF2-40B4-BE49-F238E27FC236}">
                <a16:creationId xmlns:a16="http://schemas.microsoft.com/office/drawing/2014/main" id="{F285B2CC-757E-E951-67E4-15D86452A194}"/>
              </a:ext>
            </a:extLst>
          </p:cNvPr>
          <p:cNvSpPr>
            <a:spLocks noGrp="1"/>
          </p:cNvSpPr>
          <p:nvPr>
            <p:ph type="title"/>
          </p:nvPr>
        </p:nvSpPr>
        <p:spPr>
          <a:xfrm>
            <a:off x="527382" y="93887"/>
            <a:ext cx="11425269" cy="768085"/>
          </a:xfrm>
        </p:spPr>
        <p:txBody>
          <a:bodyPr>
            <a:noAutofit/>
          </a:bodyPr>
          <a:lstStyle/>
          <a:p>
            <a:pPr>
              <a:lnSpc>
                <a:spcPct val="90000"/>
              </a:lnSpc>
            </a:pPr>
            <a:r>
              <a:rPr lang="en-US" sz="2200" dirty="0"/>
              <a:t>Person information sources and how the match is made for non-LCNAMES headings </a:t>
            </a:r>
          </a:p>
        </p:txBody>
      </p:sp>
      <p:sp>
        <p:nvSpPr>
          <p:cNvPr id="4" name="Content Placeholder 3">
            <a:extLst>
              <a:ext uri="{FF2B5EF4-FFF2-40B4-BE49-F238E27FC236}">
                <a16:creationId xmlns:a16="http://schemas.microsoft.com/office/drawing/2014/main" id="{AA988056-BECB-C28B-499C-8727D3513DE2}"/>
              </a:ext>
            </a:extLst>
          </p:cNvPr>
          <p:cNvSpPr>
            <a:spLocks noGrp="1"/>
          </p:cNvSpPr>
          <p:nvPr>
            <p:ph idx="4294967295"/>
          </p:nvPr>
        </p:nvSpPr>
        <p:spPr>
          <a:xfrm>
            <a:off x="527381" y="1028735"/>
            <a:ext cx="11233248" cy="1072439"/>
          </a:xfrm>
          <a:prstGeom prst="rect">
            <a:avLst/>
          </a:prstGeom>
        </p:spPr>
        <p:txBody>
          <a:bodyPr>
            <a:normAutofit/>
          </a:bodyPr>
          <a:lstStyle/>
          <a:p>
            <a:pPr marL="380990" indent="-380990"/>
            <a:r>
              <a:rPr lang="en-US" sz="2000" dirty="0"/>
              <a:t>For example, here is title “</a:t>
            </a:r>
            <a:r>
              <a:rPr lang="en-US" sz="2000" dirty="0" err="1"/>
              <a:t>Informationswissenschaft</a:t>
            </a:r>
            <a:r>
              <a:rPr lang="en-US" sz="2000" dirty="0"/>
              <a:t>: </a:t>
            </a:r>
            <a:r>
              <a:rPr lang="en-US" sz="2000" dirty="0" err="1"/>
              <a:t>Theorie</a:t>
            </a:r>
            <a:r>
              <a:rPr lang="en-US" sz="2000" dirty="0"/>
              <a:t>, Methode und Praxis </a:t>
            </a:r>
            <a:r>
              <a:rPr lang="en-US" sz="2000" dirty="0" err="1"/>
              <a:t>Arbeiten</a:t>
            </a:r>
            <a:r>
              <a:rPr lang="en-US" sz="2000" dirty="0"/>
              <a:t> </a:t>
            </a:r>
            <a:r>
              <a:rPr lang="en-US" sz="2000" dirty="0" err="1"/>
              <a:t>aus</a:t>
            </a:r>
            <a:r>
              <a:rPr lang="en-US" sz="2000" dirty="0"/>
              <a:t> dem Master of Advanced Studies in Archival, Library and Information Science, 2018- 2020” (MMSID 99603911200121)</a:t>
            </a:r>
          </a:p>
          <a:p>
            <a:endParaRPr lang="en-US" sz="2000" dirty="0"/>
          </a:p>
        </p:txBody>
      </p:sp>
    </p:spTree>
    <p:extLst>
      <p:ext uri="{BB962C8B-B14F-4D97-AF65-F5344CB8AC3E}">
        <p14:creationId xmlns:p14="http://schemas.microsoft.com/office/powerpoint/2010/main" val="206264940"/>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0F62F1-C2EB-6DCE-6EBC-2878DD26DFCF}"/>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4B8FA0E3-5EA4-72C6-8FEA-6CF35578EF59}"/>
              </a:ext>
            </a:extLst>
          </p:cNvPr>
          <p:cNvPicPr>
            <a:picLocks noChangeAspect="1"/>
          </p:cNvPicPr>
          <p:nvPr/>
        </p:nvPicPr>
        <p:blipFill>
          <a:blip r:embed="rId2"/>
          <a:stretch>
            <a:fillRect/>
          </a:stretch>
        </p:blipFill>
        <p:spPr>
          <a:xfrm>
            <a:off x="0" y="771407"/>
            <a:ext cx="12192000" cy="5315185"/>
          </a:xfrm>
          <a:prstGeom prst="rect">
            <a:avLst/>
          </a:prstGeom>
          <a:ln>
            <a:solidFill>
              <a:schemeClr val="tx1"/>
            </a:solidFill>
          </a:ln>
        </p:spPr>
      </p:pic>
      <p:sp>
        <p:nvSpPr>
          <p:cNvPr id="3" name="Title 2">
            <a:extLst>
              <a:ext uri="{FF2B5EF4-FFF2-40B4-BE49-F238E27FC236}">
                <a16:creationId xmlns:a16="http://schemas.microsoft.com/office/drawing/2014/main" id="{C20BEAA4-C1EA-3A0D-AB67-4779B5ADD4BD}"/>
              </a:ext>
            </a:extLst>
          </p:cNvPr>
          <p:cNvSpPr>
            <a:spLocks noGrp="1"/>
          </p:cNvSpPr>
          <p:nvPr>
            <p:ph type="title"/>
          </p:nvPr>
        </p:nvSpPr>
        <p:spPr>
          <a:xfrm>
            <a:off x="527382" y="93887"/>
            <a:ext cx="11425269" cy="768085"/>
          </a:xfrm>
        </p:spPr>
        <p:txBody>
          <a:bodyPr>
            <a:noAutofit/>
          </a:bodyPr>
          <a:lstStyle/>
          <a:p>
            <a:pPr>
              <a:lnSpc>
                <a:spcPct val="90000"/>
              </a:lnSpc>
            </a:pPr>
            <a:r>
              <a:rPr lang="en-US" sz="2200" dirty="0"/>
              <a:t>Person information sources and how the match is made for non-LCNAMES headings </a:t>
            </a:r>
          </a:p>
        </p:txBody>
      </p:sp>
      <p:sp>
        <p:nvSpPr>
          <p:cNvPr id="4" name="Content Placeholder 3">
            <a:extLst>
              <a:ext uri="{FF2B5EF4-FFF2-40B4-BE49-F238E27FC236}">
                <a16:creationId xmlns:a16="http://schemas.microsoft.com/office/drawing/2014/main" id="{D8AB2BD1-6A83-8509-2FFA-27F7E8EE4D60}"/>
              </a:ext>
            </a:extLst>
          </p:cNvPr>
          <p:cNvSpPr>
            <a:spLocks noGrp="1"/>
          </p:cNvSpPr>
          <p:nvPr>
            <p:ph idx="4294967295"/>
          </p:nvPr>
        </p:nvSpPr>
        <p:spPr>
          <a:xfrm>
            <a:off x="6672064" y="3717033"/>
            <a:ext cx="4398013" cy="563138"/>
          </a:xfrm>
          <a:prstGeom prst="rect">
            <a:avLst/>
          </a:prstGeom>
          <a:solidFill>
            <a:srgbClr val="FFFF00"/>
          </a:solidFill>
          <a:ln>
            <a:solidFill>
              <a:schemeClr val="tx1"/>
            </a:solidFill>
          </a:ln>
        </p:spPr>
        <p:txBody>
          <a:bodyPr>
            <a:normAutofit/>
          </a:bodyPr>
          <a:lstStyle/>
          <a:p>
            <a:pPr marL="0" indent="0">
              <a:buNone/>
            </a:pPr>
            <a:r>
              <a:rPr lang="en-US" sz="1400" dirty="0"/>
              <a:t>The name “Knoch-Mund, Gaby, 1958-” is in a 700 field and is linked to an authority record </a:t>
            </a:r>
          </a:p>
          <a:p>
            <a:pPr marL="0" indent="0">
              <a:buNone/>
            </a:pPr>
            <a:endParaRPr lang="en-US" sz="1400" dirty="0"/>
          </a:p>
        </p:txBody>
      </p:sp>
      <p:sp>
        <p:nvSpPr>
          <p:cNvPr id="7" name="Rectangle 6">
            <a:extLst>
              <a:ext uri="{FF2B5EF4-FFF2-40B4-BE49-F238E27FC236}">
                <a16:creationId xmlns:a16="http://schemas.microsoft.com/office/drawing/2014/main" id="{185DBECE-27CA-823D-AD6A-8CBA0061FA15}"/>
              </a:ext>
            </a:extLst>
          </p:cNvPr>
          <p:cNvSpPr/>
          <p:nvPr/>
        </p:nvSpPr>
        <p:spPr>
          <a:xfrm>
            <a:off x="0" y="5242024"/>
            <a:ext cx="5953760" cy="30533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3630469911"/>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88D47F-4D64-0190-336C-44F7E1050A24}"/>
            </a:ext>
          </a:extLst>
        </p:cNvPr>
        <p:cNvGrpSpPr/>
        <p:nvPr/>
      </p:nvGrpSpPr>
      <p:grpSpPr>
        <a:xfrm>
          <a:off x="0" y="0"/>
          <a:ext cx="0" cy="0"/>
          <a:chOff x="0" y="0"/>
          <a:chExt cx="0" cy="0"/>
        </a:xfrm>
      </p:grpSpPr>
      <p:pic>
        <p:nvPicPr>
          <p:cNvPr id="11" name="Picture 10">
            <a:extLst>
              <a:ext uri="{FF2B5EF4-FFF2-40B4-BE49-F238E27FC236}">
                <a16:creationId xmlns:a16="http://schemas.microsoft.com/office/drawing/2014/main" id="{BD62682E-2BE5-4DD8-9D69-497E514A817B}"/>
              </a:ext>
            </a:extLst>
          </p:cNvPr>
          <p:cNvPicPr>
            <a:picLocks noChangeAspect="1"/>
          </p:cNvPicPr>
          <p:nvPr/>
        </p:nvPicPr>
        <p:blipFill>
          <a:blip r:embed="rId2"/>
          <a:stretch>
            <a:fillRect/>
          </a:stretch>
        </p:blipFill>
        <p:spPr>
          <a:xfrm>
            <a:off x="0" y="1198756"/>
            <a:ext cx="12192000" cy="4460488"/>
          </a:xfrm>
          <a:prstGeom prst="rect">
            <a:avLst/>
          </a:prstGeom>
          <a:ln>
            <a:solidFill>
              <a:schemeClr val="tx1"/>
            </a:solidFill>
          </a:ln>
        </p:spPr>
      </p:pic>
      <p:sp>
        <p:nvSpPr>
          <p:cNvPr id="3" name="Title 2">
            <a:extLst>
              <a:ext uri="{FF2B5EF4-FFF2-40B4-BE49-F238E27FC236}">
                <a16:creationId xmlns:a16="http://schemas.microsoft.com/office/drawing/2014/main" id="{F522A5AF-0C4B-BFF1-C8A2-57803BADAD06}"/>
              </a:ext>
            </a:extLst>
          </p:cNvPr>
          <p:cNvSpPr>
            <a:spLocks noGrp="1"/>
          </p:cNvSpPr>
          <p:nvPr>
            <p:ph type="title"/>
          </p:nvPr>
        </p:nvSpPr>
        <p:spPr>
          <a:xfrm>
            <a:off x="527382" y="93887"/>
            <a:ext cx="11425269" cy="768085"/>
          </a:xfrm>
        </p:spPr>
        <p:txBody>
          <a:bodyPr>
            <a:noAutofit/>
          </a:bodyPr>
          <a:lstStyle/>
          <a:p>
            <a:pPr>
              <a:lnSpc>
                <a:spcPct val="90000"/>
              </a:lnSpc>
            </a:pPr>
            <a:r>
              <a:rPr lang="en-US" sz="2200" dirty="0"/>
              <a:t>Person information sources and how the match is made for non-LCNAMES headings </a:t>
            </a:r>
          </a:p>
        </p:txBody>
      </p:sp>
      <p:sp>
        <p:nvSpPr>
          <p:cNvPr id="4" name="Content Placeholder 3">
            <a:extLst>
              <a:ext uri="{FF2B5EF4-FFF2-40B4-BE49-F238E27FC236}">
                <a16:creationId xmlns:a16="http://schemas.microsoft.com/office/drawing/2014/main" id="{089CD4ED-D3AE-24D2-0D8F-7D453D929949}"/>
              </a:ext>
            </a:extLst>
          </p:cNvPr>
          <p:cNvSpPr>
            <a:spLocks noGrp="1"/>
          </p:cNvSpPr>
          <p:nvPr>
            <p:ph idx="4294967295"/>
          </p:nvPr>
        </p:nvSpPr>
        <p:spPr>
          <a:xfrm>
            <a:off x="8063541" y="4538464"/>
            <a:ext cx="3840427" cy="1056117"/>
          </a:xfrm>
          <a:prstGeom prst="rect">
            <a:avLst/>
          </a:prstGeom>
          <a:solidFill>
            <a:srgbClr val="FFFF00"/>
          </a:solidFill>
          <a:ln>
            <a:solidFill>
              <a:schemeClr val="tx1"/>
            </a:solidFill>
          </a:ln>
        </p:spPr>
        <p:txBody>
          <a:bodyPr>
            <a:normAutofit lnSpcReduction="10000"/>
          </a:bodyPr>
          <a:lstStyle/>
          <a:p>
            <a:pPr marL="0" indent="0">
              <a:buNone/>
            </a:pPr>
            <a:r>
              <a:rPr lang="en-US" sz="1400" dirty="0"/>
              <a:t>The authority record to which it is linked is of GND vocabulary and has identifier 107717277X .</a:t>
            </a:r>
          </a:p>
          <a:p>
            <a:pPr marL="0" indent="0">
              <a:buNone/>
            </a:pPr>
            <a:r>
              <a:rPr lang="en-US" sz="1400" b="1" dirty="0"/>
              <a:t>This is not an LCNAMES heading</a:t>
            </a:r>
          </a:p>
          <a:p>
            <a:pPr marL="0" indent="0">
              <a:buNone/>
            </a:pPr>
            <a:endParaRPr lang="en-US" sz="1400" dirty="0"/>
          </a:p>
        </p:txBody>
      </p:sp>
      <p:sp>
        <p:nvSpPr>
          <p:cNvPr id="7" name="Rectangle 6">
            <a:extLst>
              <a:ext uri="{FF2B5EF4-FFF2-40B4-BE49-F238E27FC236}">
                <a16:creationId xmlns:a16="http://schemas.microsoft.com/office/drawing/2014/main" id="{93CC10A3-CBB3-1D78-D534-4A8DCA448DC0}"/>
              </a:ext>
            </a:extLst>
          </p:cNvPr>
          <p:cNvSpPr/>
          <p:nvPr/>
        </p:nvSpPr>
        <p:spPr>
          <a:xfrm>
            <a:off x="0" y="5213771"/>
            <a:ext cx="5280587" cy="28803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 name="Rectangle 7">
            <a:extLst>
              <a:ext uri="{FF2B5EF4-FFF2-40B4-BE49-F238E27FC236}">
                <a16:creationId xmlns:a16="http://schemas.microsoft.com/office/drawing/2014/main" id="{A6139A4D-8177-5F84-C361-0932E9F51769}"/>
              </a:ext>
            </a:extLst>
          </p:cNvPr>
          <p:cNvSpPr/>
          <p:nvPr/>
        </p:nvSpPr>
        <p:spPr>
          <a:xfrm>
            <a:off x="9617915" y="3252728"/>
            <a:ext cx="480053" cy="28803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9" name="Rectangle 8">
            <a:extLst>
              <a:ext uri="{FF2B5EF4-FFF2-40B4-BE49-F238E27FC236}">
                <a16:creationId xmlns:a16="http://schemas.microsoft.com/office/drawing/2014/main" id="{33B6122B-3CAE-A87F-6C2F-AEB2CBE1A665}"/>
              </a:ext>
            </a:extLst>
          </p:cNvPr>
          <p:cNvSpPr/>
          <p:nvPr/>
        </p:nvSpPr>
        <p:spPr>
          <a:xfrm>
            <a:off x="6929616" y="3252728"/>
            <a:ext cx="960107" cy="28803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2175849425"/>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6AD391-41BA-1B90-FC1A-AD46E75FA71F}"/>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22F4E700-ED3C-AF0A-9187-B0B8765074B1}"/>
              </a:ext>
            </a:extLst>
          </p:cNvPr>
          <p:cNvPicPr>
            <a:picLocks noChangeAspect="1"/>
          </p:cNvPicPr>
          <p:nvPr/>
        </p:nvPicPr>
        <p:blipFill>
          <a:blip r:embed="rId2"/>
          <a:stretch>
            <a:fillRect/>
          </a:stretch>
        </p:blipFill>
        <p:spPr>
          <a:xfrm>
            <a:off x="661229" y="513943"/>
            <a:ext cx="10869542" cy="5830114"/>
          </a:xfrm>
          <a:prstGeom prst="rect">
            <a:avLst/>
          </a:prstGeom>
          <a:ln>
            <a:solidFill>
              <a:schemeClr val="tx1"/>
            </a:solidFill>
          </a:ln>
        </p:spPr>
      </p:pic>
      <p:sp>
        <p:nvSpPr>
          <p:cNvPr id="3" name="Title 2">
            <a:extLst>
              <a:ext uri="{FF2B5EF4-FFF2-40B4-BE49-F238E27FC236}">
                <a16:creationId xmlns:a16="http://schemas.microsoft.com/office/drawing/2014/main" id="{8706B730-DBBE-CF28-CB68-8AE3969B2BDF}"/>
              </a:ext>
            </a:extLst>
          </p:cNvPr>
          <p:cNvSpPr>
            <a:spLocks noGrp="1"/>
          </p:cNvSpPr>
          <p:nvPr>
            <p:ph type="title"/>
          </p:nvPr>
        </p:nvSpPr>
        <p:spPr>
          <a:xfrm>
            <a:off x="527382" y="93887"/>
            <a:ext cx="11425269" cy="768085"/>
          </a:xfrm>
        </p:spPr>
        <p:txBody>
          <a:bodyPr>
            <a:noAutofit/>
          </a:bodyPr>
          <a:lstStyle/>
          <a:p>
            <a:pPr>
              <a:lnSpc>
                <a:spcPct val="90000"/>
              </a:lnSpc>
            </a:pPr>
            <a:r>
              <a:rPr lang="en-US" sz="2200" dirty="0"/>
              <a:t>Person information sources and how the match is made for non-LCNAMES headings </a:t>
            </a:r>
          </a:p>
        </p:txBody>
      </p:sp>
      <p:sp>
        <p:nvSpPr>
          <p:cNvPr id="4" name="Content Placeholder 3">
            <a:extLst>
              <a:ext uri="{FF2B5EF4-FFF2-40B4-BE49-F238E27FC236}">
                <a16:creationId xmlns:a16="http://schemas.microsoft.com/office/drawing/2014/main" id="{68AF8D8B-B3D8-DB1D-55B2-FFE5DA84C115}"/>
              </a:ext>
            </a:extLst>
          </p:cNvPr>
          <p:cNvSpPr>
            <a:spLocks noGrp="1"/>
          </p:cNvSpPr>
          <p:nvPr>
            <p:ph idx="4294967295"/>
          </p:nvPr>
        </p:nvSpPr>
        <p:spPr>
          <a:xfrm>
            <a:off x="7344139" y="1508788"/>
            <a:ext cx="3840427" cy="621570"/>
          </a:xfrm>
          <a:prstGeom prst="rect">
            <a:avLst/>
          </a:prstGeom>
          <a:solidFill>
            <a:srgbClr val="FFFF00"/>
          </a:solidFill>
          <a:ln>
            <a:solidFill>
              <a:schemeClr val="tx1"/>
            </a:solidFill>
          </a:ln>
        </p:spPr>
        <p:txBody>
          <a:bodyPr>
            <a:normAutofit/>
          </a:bodyPr>
          <a:lstStyle/>
          <a:p>
            <a:pPr marL="0" indent="0">
              <a:buNone/>
            </a:pPr>
            <a:r>
              <a:rPr lang="en-US" sz="1400" dirty="0"/>
              <a:t>The GND identifier 107717277X exists </a:t>
            </a:r>
            <a:r>
              <a:rPr lang="en-US" sz="1400" dirty="0">
                <a:solidFill>
                  <a:srgbClr val="000000"/>
                </a:solidFill>
                <a:ea typeface="Times New Roman" panose="02020603050405020304" pitchFamily="18" charset="0"/>
                <a:cs typeface="Aptos" panose="020B0004020202020204" pitchFamily="34" charset="0"/>
              </a:rPr>
              <a:t>in </a:t>
            </a:r>
            <a:r>
              <a:rPr lang="en-US" sz="1400" dirty="0">
                <a:solidFill>
                  <a:srgbClr val="000000"/>
                </a:solidFill>
                <a:ea typeface="Times New Roman" panose="02020603050405020304" pitchFamily="18" charset="0"/>
                <a:cs typeface="Aptos" panose="020B0004020202020204" pitchFamily="34" charset="0"/>
                <a:hlinkClick r:id="rId3"/>
              </a:rPr>
              <a:t>VIAF</a:t>
            </a:r>
            <a:r>
              <a:rPr lang="en-US" sz="1400" dirty="0">
                <a:solidFill>
                  <a:srgbClr val="000000"/>
                </a:solidFill>
                <a:ea typeface="Times New Roman" panose="02020603050405020304" pitchFamily="18" charset="0"/>
                <a:cs typeface="Aptos" panose="020B0004020202020204" pitchFamily="34" charset="0"/>
              </a:rPr>
              <a:t> for Knoch-Mund, Gaby, 1958- </a:t>
            </a:r>
            <a:endParaRPr lang="en-US" sz="1400" dirty="0"/>
          </a:p>
          <a:p>
            <a:pPr marL="0" indent="0">
              <a:buNone/>
            </a:pPr>
            <a:endParaRPr lang="en-US" sz="1400" dirty="0"/>
          </a:p>
        </p:txBody>
      </p:sp>
      <p:sp>
        <p:nvSpPr>
          <p:cNvPr id="7" name="Rectangle 6">
            <a:extLst>
              <a:ext uri="{FF2B5EF4-FFF2-40B4-BE49-F238E27FC236}">
                <a16:creationId xmlns:a16="http://schemas.microsoft.com/office/drawing/2014/main" id="{D59BB001-AC0B-BE13-D50F-31915F904990}"/>
              </a:ext>
            </a:extLst>
          </p:cNvPr>
          <p:cNvSpPr/>
          <p:nvPr/>
        </p:nvSpPr>
        <p:spPr>
          <a:xfrm>
            <a:off x="1405189" y="5110003"/>
            <a:ext cx="1824203" cy="30270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 name="Rectangle 7">
            <a:extLst>
              <a:ext uri="{FF2B5EF4-FFF2-40B4-BE49-F238E27FC236}">
                <a16:creationId xmlns:a16="http://schemas.microsoft.com/office/drawing/2014/main" id="{FC51C540-C3F9-0763-8E7E-D09496A56C4F}"/>
              </a:ext>
            </a:extLst>
          </p:cNvPr>
          <p:cNvSpPr/>
          <p:nvPr/>
        </p:nvSpPr>
        <p:spPr>
          <a:xfrm>
            <a:off x="1794821" y="651943"/>
            <a:ext cx="672075" cy="46742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9" name="Rectangle 8">
            <a:extLst>
              <a:ext uri="{FF2B5EF4-FFF2-40B4-BE49-F238E27FC236}">
                <a16:creationId xmlns:a16="http://schemas.microsoft.com/office/drawing/2014/main" id="{E7E62D4D-C989-8191-9A4D-D6F0B74311FF}"/>
              </a:ext>
            </a:extLst>
          </p:cNvPr>
          <p:cNvSpPr/>
          <p:nvPr/>
        </p:nvSpPr>
        <p:spPr>
          <a:xfrm>
            <a:off x="6240016" y="2478035"/>
            <a:ext cx="1048977" cy="28803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828355897"/>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54CCAD-3161-ECE4-21F7-10FCAF1A5338}"/>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70F584A2-24E6-B580-2728-0BC032BA969B}"/>
              </a:ext>
            </a:extLst>
          </p:cNvPr>
          <p:cNvPicPr>
            <a:picLocks noChangeAspect="1"/>
          </p:cNvPicPr>
          <p:nvPr/>
        </p:nvPicPr>
        <p:blipFill>
          <a:blip r:embed="rId2"/>
          <a:stretch>
            <a:fillRect/>
          </a:stretch>
        </p:blipFill>
        <p:spPr>
          <a:xfrm>
            <a:off x="2009203" y="890233"/>
            <a:ext cx="8173591" cy="5077534"/>
          </a:xfrm>
          <a:prstGeom prst="rect">
            <a:avLst/>
          </a:prstGeom>
          <a:ln>
            <a:solidFill>
              <a:schemeClr val="tx1"/>
            </a:solidFill>
          </a:ln>
        </p:spPr>
      </p:pic>
      <p:sp>
        <p:nvSpPr>
          <p:cNvPr id="3" name="Title 2">
            <a:extLst>
              <a:ext uri="{FF2B5EF4-FFF2-40B4-BE49-F238E27FC236}">
                <a16:creationId xmlns:a16="http://schemas.microsoft.com/office/drawing/2014/main" id="{178D0D35-FC89-8915-1443-281E5805A8FC}"/>
              </a:ext>
            </a:extLst>
          </p:cNvPr>
          <p:cNvSpPr>
            <a:spLocks noGrp="1"/>
          </p:cNvSpPr>
          <p:nvPr>
            <p:ph type="title"/>
          </p:nvPr>
        </p:nvSpPr>
        <p:spPr>
          <a:xfrm>
            <a:off x="527382" y="93887"/>
            <a:ext cx="11425269" cy="768085"/>
          </a:xfrm>
        </p:spPr>
        <p:txBody>
          <a:bodyPr>
            <a:noAutofit/>
          </a:bodyPr>
          <a:lstStyle/>
          <a:p>
            <a:pPr>
              <a:lnSpc>
                <a:spcPct val="90000"/>
              </a:lnSpc>
            </a:pPr>
            <a:r>
              <a:rPr lang="en-US" sz="2200" dirty="0"/>
              <a:t>Person information sources and how the match is made for non-LCNAMES headings </a:t>
            </a:r>
          </a:p>
        </p:txBody>
      </p:sp>
      <p:sp>
        <p:nvSpPr>
          <p:cNvPr id="4" name="Content Placeholder 3">
            <a:extLst>
              <a:ext uri="{FF2B5EF4-FFF2-40B4-BE49-F238E27FC236}">
                <a16:creationId xmlns:a16="http://schemas.microsoft.com/office/drawing/2014/main" id="{A5E3F303-B189-3C93-EA52-2E8316717960}"/>
              </a:ext>
            </a:extLst>
          </p:cNvPr>
          <p:cNvSpPr>
            <a:spLocks noGrp="1"/>
          </p:cNvSpPr>
          <p:nvPr>
            <p:ph idx="4294967295"/>
          </p:nvPr>
        </p:nvSpPr>
        <p:spPr>
          <a:xfrm>
            <a:off x="7870725" y="3236980"/>
            <a:ext cx="3840427" cy="768086"/>
          </a:xfrm>
          <a:prstGeom prst="rect">
            <a:avLst/>
          </a:prstGeom>
          <a:solidFill>
            <a:srgbClr val="FFFF00"/>
          </a:solidFill>
          <a:ln>
            <a:solidFill>
              <a:schemeClr val="tx1"/>
            </a:solidFill>
          </a:ln>
        </p:spPr>
        <p:txBody>
          <a:bodyPr>
            <a:normAutofit/>
          </a:bodyPr>
          <a:lstStyle/>
          <a:p>
            <a:pPr marL="0" indent="0">
              <a:buNone/>
            </a:pPr>
            <a:r>
              <a:rPr lang="en-US" sz="1400" dirty="0"/>
              <a:t>The </a:t>
            </a:r>
            <a:r>
              <a:rPr lang="en-US" sz="1400" dirty="0">
                <a:solidFill>
                  <a:srgbClr val="000000"/>
                </a:solidFill>
                <a:ea typeface="Times New Roman" panose="02020603050405020304" pitchFamily="18" charset="0"/>
                <a:cs typeface="Aptos" panose="020B0004020202020204" pitchFamily="34" charset="0"/>
                <a:hlinkClick r:id="rId3"/>
              </a:rPr>
              <a:t>VIAF</a:t>
            </a:r>
            <a:r>
              <a:rPr lang="en-US" sz="1400" dirty="0">
                <a:solidFill>
                  <a:srgbClr val="000000"/>
                </a:solidFill>
                <a:ea typeface="Times New Roman" panose="02020603050405020304" pitchFamily="18" charset="0"/>
                <a:cs typeface="Aptos" panose="020B0004020202020204" pitchFamily="34" charset="0"/>
              </a:rPr>
              <a:t> record includes a link to Library of Congress for the name  Knoch-Mund, Gaby, 1958- </a:t>
            </a:r>
            <a:endParaRPr lang="en-US" sz="1400" dirty="0"/>
          </a:p>
          <a:p>
            <a:pPr marL="0" indent="0">
              <a:buNone/>
            </a:pPr>
            <a:endParaRPr lang="en-US" sz="1400" dirty="0"/>
          </a:p>
        </p:txBody>
      </p:sp>
      <p:sp>
        <p:nvSpPr>
          <p:cNvPr id="7" name="Rectangle 6">
            <a:extLst>
              <a:ext uri="{FF2B5EF4-FFF2-40B4-BE49-F238E27FC236}">
                <a16:creationId xmlns:a16="http://schemas.microsoft.com/office/drawing/2014/main" id="{1E9E3501-F555-E57B-601C-7B1A637BDA6F}"/>
              </a:ext>
            </a:extLst>
          </p:cNvPr>
          <p:cNvSpPr/>
          <p:nvPr/>
        </p:nvSpPr>
        <p:spPr>
          <a:xfrm>
            <a:off x="6095999" y="4724352"/>
            <a:ext cx="2336801" cy="30270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 name="Rectangle 7">
            <a:extLst>
              <a:ext uri="{FF2B5EF4-FFF2-40B4-BE49-F238E27FC236}">
                <a16:creationId xmlns:a16="http://schemas.microsoft.com/office/drawing/2014/main" id="{831A49B5-CAA8-0375-FEF9-48F3DFC44339}"/>
              </a:ext>
            </a:extLst>
          </p:cNvPr>
          <p:cNvSpPr/>
          <p:nvPr/>
        </p:nvSpPr>
        <p:spPr>
          <a:xfrm>
            <a:off x="5977137" y="1274279"/>
            <a:ext cx="2107167" cy="30270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9" name="Rectangle 8">
            <a:extLst>
              <a:ext uri="{FF2B5EF4-FFF2-40B4-BE49-F238E27FC236}">
                <a16:creationId xmlns:a16="http://schemas.microsoft.com/office/drawing/2014/main" id="{9AC78244-6CA4-D3FB-D174-CB017726F65D}"/>
              </a:ext>
            </a:extLst>
          </p:cNvPr>
          <p:cNvSpPr/>
          <p:nvPr/>
        </p:nvSpPr>
        <p:spPr>
          <a:xfrm>
            <a:off x="2009203" y="5679735"/>
            <a:ext cx="3761677" cy="28803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3425635160"/>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89B204-834B-0A80-A253-ABFD0FA29EAC}"/>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A6A72AFB-6C38-47BE-02D7-3384EC584D6E}"/>
              </a:ext>
            </a:extLst>
          </p:cNvPr>
          <p:cNvPicPr>
            <a:picLocks noChangeAspect="1"/>
          </p:cNvPicPr>
          <p:nvPr/>
        </p:nvPicPr>
        <p:blipFill>
          <a:blip r:embed="rId2"/>
          <a:stretch>
            <a:fillRect/>
          </a:stretch>
        </p:blipFill>
        <p:spPr>
          <a:xfrm>
            <a:off x="668433" y="477929"/>
            <a:ext cx="6368239" cy="5614416"/>
          </a:xfrm>
          <a:prstGeom prst="rect">
            <a:avLst/>
          </a:prstGeom>
          <a:ln>
            <a:solidFill>
              <a:schemeClr val="tx1"/>
            </a:solidFill>
          </a:ln>
        </p:spPr>
      </p:pic>
      <p:sp>
        <p:nvSpPr>
          <p:cNvPr id="3" name="Title 2">
            <a:extLst>
              <a:ext uri="{FF2B5EF4-FFF2-40B4-BE49-F238E27FC236}">
                <a16:creationId xmlns:a16="http://schemas.microsoft.com/office/drawing/2014/main" id="{22B9C2B6-D4F4-D771-63C5-FDBCE5047CFB}"/>
              </a:ext>
            </a:extLst>
          </p:cNvPr>
          <p:cNvSpPr>
            <a:spLocks noGrp="1"/>
          </p:cNvSpPr>
          <p:nvPr>
            <p:ph type="title"/>
          </p:nvPr>
        </p:nvSpPr>
        <p:spPr>
          <a:xfrm>
            <a:off x="527382" y="93887"/>
            <a:ext cx="11425269" cy="768085"/>
          </a:xfrm>
        </p:spPr>
        <p:txBody>
          <a:bodyPr>
            <a:noAutofit/>
          </a:bodyPr>
          <a:lstStyle/>
          <a:p>
            <a:pPr>
              <a:lnSpc>
                <a:spcPct val="90000"/>
              </a:lnSpc>
            </a:pPr>
            <a:r>
              <a:rPr lang="en-US" sz="2200" dirty="0"/>
              <a:t>Person information sources and how the match is made for non-LCNAMES headings </a:t>
            </a:r>
          </a:p>
        </p:txBody>
      </p:sp>
      <p:sp>
        <p:nvSpPr>
          <p:cNvPr id="4" name="Content Placeholder 3">
            <a:extLst>
              <a:ext uri="{FF2B5EF4-FFF2-40B4-BE49-F238E27FC236}">
                <a16:creationId xmlns:a16="http://schemas.microsoft.com/office/drawing/2014/main" id="{6D7892C0-A453-F618-DE80-BB9685B937D9}"/>
              </a:ext>
            </a:extLst>
          </p:cNvPr>
          <p:cNvSpPr>
            <a:spLocks noGrp="1"/>
          </p:cNvSpPr>
          <p:nvPr>
            <p:ph idx="4294967295"/>
          </p:nvPr>
        </p:nvSpPr>
        <p:spPr>
          <a:xfrm>
            <a:off x="6192011" y="2194911"/>
            <a:ext cx="5409000" cy="1355686"/>
          </a:xfrm>
          <a:prstGeom prst="rect">
            <a:avLst/>
          </a:prstGeom>
          <a:solidFill>
            <a:srgbClr val="FFFF00"/>
          </a:solidFill>
          <a:ln>
            <a:solidFill>
              <a:schemeClr val="tx1"/>
            </a:solidFill>
          </a:ln>
        </p:spPr>
        <p:txBody>
          <a:bodyPr>
            <a:noAutofit/>
          </a:bodyPr>
          <a:lstStyle/>
          <a:p>
            <a:pPr marL="0" indent="0">
              <a:buNone/>
            </a:pPr>
            <a:r>
              <a:rPr lang="en-US" sz="1400" dirty="0"/>
              <a:t>Here we see more in detail that the </a:t>
            </a:r>
            <a:r>
              <a:rPr lang="en-US" sz="1400" dirty="0">
                <a:solidFill>
                  <a:srgbClr val="000000"/>
                </a:solidFill>
                <a:ea typeface="Times New Roman" panose="02020603050405020304" pitchFamily="18" charset="0"/>
                <a:cs typeface="Aptos" panose="020B0004020202020204" pitchFamily="34" charset="0"/>
                <a:hlinkClick r:id="rId3"/>
              </a:rPr>
              <a:t>VIAF</a:t>
            </a:r>
            <a:r>
              <a:rPr lang="en-US" sz="1400" dirty="0">
                <a:solidFill>
                  <a:srgbClr val="000000"/>
                </a:solidFill>
                <a:ea typeface="Times New Roman" panose="02020603050405020304" pitchFamily="18" charset="0"/>
                <a:cs typeface="Aptos" panose="020B0004020202020204" pitchFamily="34" charset="0"/>
              </a:rPr>
              <a:t> record includes a link to Library of Congress for the name  Knoch-Mund, Gaby, 1958- .</a:t>
            </a:r>
          </a:p>
          <a:p>
            <a:pPr marL="0" indent="0">
              <a:buNone/>
            </a:pPr>
            <a:r>
              <a:rPr lang="en-US" sz="1400" dirty="0">
                <a:solidFill>
                  <a:srgbClr val="000000"/>
                </a:solidFill>
              </a:rPr>
              <a:t>By using this link to Library of Congress Alma can bring the LCNAMES information for this heading even though it was linked to GND and not LCNAMES.</a:t>
            </a:r>
            <a:endParaRPr lang="en-US" sz="1400" dirty="0"/>
          </a:p>
          <a:p>
            <a:pPr marL="0" indent="0">
              <a:buNone/>
            </a:pPr>
            <a:endParaRPr lang="en-US" sz="1400" dirty="0"/>
          </a:p>
        </p:txBody>
      </p:sp>
      <p:sp>
        <p:nvSpPr>
          <p:cNvPr id="8" name="Rectangle 7">
            <a:extLst>
              <a:ext uri="{FF2B5EF4-FFF2-40B4-BE49-F238E27FC236}">
                <a16:creationId xmlns:a16="http://schemas.microsoft.com/office/drawing/2014/main" id="{42086059-28B4-82B1-AB3A-4324CEA1891F}"/>
              </a:ext>
            </a:extLst>
          </p:cNvPr>
          <p:cNvSpPr/>
          <p:nvPr/>
        </p:nvSpPr>
        <p:spPr>
          <a:xfrm>
            <a:off x="1370874" y="546044"/>
            <a:ext cx="672075" cy="29918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9" name="Rectangle 8">
            <a:extLst>
              <a:ext uri="{FF2B5EF4-FFF2-40B4-BE49-F238E27FC236}">
                <a16:creationId xmlns:a16="http://schemas.microsoft.com/office/drawing/2014/main" id="{385949A1-5C57-DAD8-4161-482E2A9373ED}"/>
              </a:ext>
            </a:extLst>
          </p:cNvPr>
          <p:cNvSpPr/>
          <p:nvPr/>
        </p:nvSpPr>
        <p:spPr>
          <a:xfrm>
            <a:off x="1051032" y="4689318"/>
            <a:ext cx="1619064" cy="29918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0" name="Rectangle 9">
            <a:extLst>
              <a:ext uri="{FF2B5EF4-FFF2-40B4-BE49-F238E27FC236}">
                <a16:creationId xmlns:a16="http://schemas.microsoft.com/office/drawing/2014/main" id="{B8103A7D-4A09-B285-B250-E4F0A09E822E}"/>
              </a:ext>
            </a:extLst>
          </p:cNvPr>
          <p:cNvSpPr/>
          <p:nvPr/>
        </p:nvSpPr>
        <p:spPr>
          <a:xfrm>
            <a:off x="911424" y="2458941"/>
            <a:ext cx="1131525" cy="29918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2837210414"/>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D276F5-1B7C-0D77-D0FF-10A2F2FE59C3}"/>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629DB1C9-3840-4A0D-DEEB-733E3F8BF6ED}"/>
              </a:ext>
            </a:extLst>
          </p:cNvPr>
          <p:cNvPicPr>
            <a:picLocks noChangeAspect="1"/>
          </p:cNvPicPr>
          <p:nvPr/>
        </p:nvPicPr>
        <p:blipFill>
          <a:blip r:embed="rId2"/>
          <a:stretch>
            <a:fillRect/>
          </a:stretch>
        </p:blipFill>
        <p:spPr>
          <a:xfrm>
            <a:off x="1389993" y="1061707"/>
            <a:ext cx="9412013" cy="4734586"/>
          </a:xfrm>
          <a:prstGeom prst="rect">
            <a:avLst/>
          </a:prstGeom>
          <a:ln>
            <a:solidFill>
              <a:schemeClr val="tx1"/>
            </a:solidFill>
          </a:ln>
        </p:spPr>
      </p:pic>
      <p:sp>
        <p:nvSpPr>
          <p:cNvPr id="3" name="Title 2">
            <a:extLst>
              <a:ext uri="{FF2B5EF4-FFF2-40B4-BE49-F238E27FC236}">
                <a16:creationId xmlns:a16="http://schemas.microsoft.com/office/drawing/2014/main" id="{8F3DFDA9-0AF5-2B2A-9156-ECBA0F53ABB8}"/>
              </a:ext>
            </a:extLst>
          </p:cNvPr>
          <p:cNvSpPr>
            <a:spLocks noGrp="1"/>
          </p:cNvSpPr>
          <p:nvPr>
            <p:ph type="title"/>
          </p:nvPr>
        </p:nvSpPr>
        <p:spPr>
          <a:xfrm>
            <a:off x="527382" y="93887"/>
            <a:ext cx="11425269" cy="768085"/>
          </a:xfrm>
        </p:spPr>
        <p:txBody>
          <a:bodyPr>
            <a:noAutofit/>
          </a:bodyPr>
          <a:lstStyle/>
          <a:p>
            <a:pPr>
              <a:lnSpc>
                <a:spcPct val="90000"/>
              </a:lnSpc>
            </a:pPr>
            <a:r>
              <a:rPr lang="en-US" sz="2200" dirty="0"/>
              <a:t>Person information sources and how the match is made for non-LCNAMES headings </a:t>
            </a:r>
          </a:p>
        </p:txBody>
      </p:sp>
      <p:sp>
        <p:nvSpPr>
          <p:cNvPr id="4" name="Content Placeholder 3">
            <a:extLst>
              <a:ext uri="{FF2B5EF4-FFF2-40B4-BE49-F238E27FC236}">
                <a16:creationId xmlns:a16="http://schemas.microsoft.com/office/drawing/2014/main" id="{A0D3C4BB-F9EB-26E0-AC8A-265EE3DEF97A}"/>
              </a:ext>
            </a:extLst>
          </p:cNvPr>
          <p:cNvSpPr>
            <a:spLocks noGrp="1"/>
          </p:cNvSpPr>
          <p:nvPr>
            <p:ph idx="4294967295"/>
          </p:nvPr>
        </p:nvSpPr>
        <p:spPr>
          <a:xfrm>
            <a:off x="7733489" y="2194912"/>
            <a:ext cx="3867522" cy="742842"/>
          </a:xfrm>
          <a:prstGeom prst="rect">
            <a:avLst/>
          </a:prstGeom>
          <a:solidFill>
            <a:srgbClr val="FFFF00"/>
          </a:solidFill>
          <a:ln>
            <a:solidFill>
              <a:schemeClr val="tx1"/>
            </a:solidFill>
          </a:ln>
        </p:spPr>
        <p:txBody>
          <a:bodyPr>
            <a:noAutofit/>
          </a:bodyPr>
          <a:lstStyle/>
          <a:p>
            <a:pPr marL="0" indent="0">
              <a:buNone/>
            </a:pPr>
            <a:r>
              <a:rPr lang="en-US" sz="1400" dirty="0"/>
              <a:t>Here we see that Alma is bringing Library of Congress Name Authority information for a heading linked to a GND authority record.</a:t>
            </a:r>
          </a:p>
          <a:p>
            <a:pPr marL="0" indent="0">
              <a:buNone/>
            </a:pPr>
            <a:endParaRPr lang="en-US" sz="1400" dirty="0"/>
          </a:p>
        </p:txBody>
      </p:sp>
      <p:sp>
        <p:nvSpPr>
          <p:cNvPr id="8" name="Rectangle 7">
            <a:extLst>
              <a:ext uri="{FF2B5EF4-FFF2-40B4-BE49-F238E27FC236}">
                <a16:creationId xmlns:a16="http://schemas.microsoft.com/office/drawing/2014/main" id="{AE53A953-723E-05AB-27EE-EF391FC972AA}"/>
              </a:ext>
            </a:extLst>
          </p:cNvPr>
          <p:cNvSpPr/>
          <p:nvPr/>
        </p:nvSpPr>
        <p:spPr>
          <a:xfrm>
            <a:off x="1389993" y="2961830"/>
            <a:ext cx="1386555" cy="38259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9" name="Rectangle 8">
            <a:extLst>
              <a:ext uri="{FF2B5EF4-FFF2-40B4-BE49-F238E27FC236}">
                <a16:creationId xmlns:a16="http://schemas.microsoft.com/office/drawing/2014/main" id="{46332771-1393-8977-FF2A-B84242DB8E6F}"/>
              </a:ext>
            </a:extLst>
          </p:cNvPr>
          <p:cNvSpPr/>
          <p:nvPr/>
        </p:nvSpPr>
        <p:spPr>
          <a:xfrm>
            <a:off x="4004880" y="2673076"/>
            <a:ext cx="1920213" cy="48005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7" name="Rectangle 6">
            <a:extLst>
              <a:ext uri="{FF2B5EF4-FFF2-40B4-BE49-F238E27FC236}">
                <a16:creationId xmlns:a16="http://schemas.microsoft.com/office/drawing/2014/main" id="{87F6CA4F-76F1-46AA-BA1E-DCA9BE2AF61F}"/>
              </a:ext>
            </a:extLst>
          </p:cNvPr>
          <p:cNvSpPr/>
          <p:nvPr/>
        </p:nvSpPr>
        <p:spPr>
          <a:xfrm>
            <a:off x="4004879" y="4747707"/>
            <a:ext cx="2253681" cy="48005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2799017913"/>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BA01E1-66AD-11A4-3717-4FB95F86383E}"/>
            </a:ext>
          </a:extLst>
        </p:cNvPr>
        <p:cNvGrpSpPr/>
        <p:nvPr/>
      </p:nvGrpSpPr>
      <p:grpSpPr>
        <a:xfrm>
          <a:off x="0" y="0"/>
          <a:ext cx="0" cy="0"/>
          <a:chOff x="0" y="0"/>
          <a:chExt cx="0" cy="0"/>
        </a:xfrm>
      </p:grpSpPr>
      <p:sp>
        <p:nvSpPr>
          <p:cNvPr id="7" name="Text Placeholder 6">
            <a:extLst>
              <a:ext uri="{FF2B5EF4-FFF2-40B4-BE49-F238E27FC236}">
                <a16:creationId xmlns:a16="http://schemas.microsoft.com/office/drawing/2014/main" id="{66287A91-2CED-267F-17F2-34C4702779C6}"/>
              </a:ext>
            </a:extLst>
          </p:cNvPr>
          <p:cNvSpPr>
            <a:spLocks noGrp="1"/>
          </p:cNvSpPr>
          <p:nvPr>
            <p:ph type="body" sz="quarter" idx="16"/>
          </p:nvPr>
        </p:nvSpPr>
        <p:spPr/>
        <p:txBody>
          <a:bodyPr/>
          <a:lstStyle/>
          <a:p>
            <a:r>
              <a:rPr lang="en-US" sz="3600" dirty="0"/>
              <a:t>The functionality in the “Works” search</a:t>
            </a:r>
          </a:p>
        </p:txBody>
      </p:sp>
      <p:pic>
        <p:nvPicPr>
          <p:cNvPr id="17" name="Graphic 16">
            <a:extLst>
              <a:ext uri="{FF2B5EF4-FFF2-40B4-BE49-F238E27FC236}">
                <a16:creationId xmlns:a16="http://schemas.microsoft.com/office/drawing/2014/main" id="{2169E4C4-0981-675D-F4BB-5540B671794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650689" y="6371284"/>
            <a:ext cx="990449" cy="297804"/>
          </a:xfrm>
          <a:prstGeom prst="rect">
            <a:avLst/>
          </a:prstGeom>
        </p:spPr>
      </p:pic>
    </p:spTree>
    <p:extLst>
      <p:ext uri="{BB962C8B-B14F-4D97-AF65-F5344CB8AC3E}">
        <p14:creationId xmlns:p14="http://schemas.microsoft.com/office/powerpoint/2010/main" val="3945061130"/>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CE6EFF-10CC-BD87-6A26-E15C8944200B}"/>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BC24B307-7702-C7D1-2007-6BA49C6F0D7E}"/>
              </a:ext>
            </a:extLst>
          </p:cNvPr>
          <p:cNvPicPr>
            <a:picLocks noChangeAspect="1"/>
          </p:cNvPicPr>
          <p:nvPr/>
        </p:nvPicPr>
        <p:blipFill>
          <a:blip r:embed="rId2"/>
          <a:stretch>
            <a:fillRect/>
          </a:stretch>
        </p:blipFill>
        <p:spPr>
          <a:xfrm>
            <a:off x="0" y="1914018"/>
            <a:ext cx="12192000" cy="3863083"/>
          </a:xfrm>
          <a:prstGeom prst="rect">
            <a:avLst/>
          </a:prstGeom>
          <a:ln>
            <a:solidFill>
              <a:schemeClr val="tx1"/>
            </a:solidFill>
          </a:ln>
        </p:spPr>
      </p:pic>
      <p:sp>
        <p:nvSpPr>
          <p:cNvPr id="3" name="Title 2">
            <a:extLst>
              <a:ext uri="{FF2B5EF4-FFF2-40B4-BE49-F238E27FC236}">
                <a16:creationId xmlns:a16="http://schemas.microsoft.com/office/drawing/2014/main" id="{632880A1-691B-38F7-7208-2880CEEE6FE8}"/>
              </a:ext>
            </a:extLst>
          </p:cNvPr>
          <p:cNvSpPr>
            <a:spLocks noGrp="1"/>
          </p:cNvSpPr>
          <p:nvPr>
            <p:ph type="title"/>
          </p:nvPr>
        </p:nvSpPr>
        <p:spPr/>
        <p:txBody>
          <a:bodyPr>
            <a:normAutofit/>
          </a:bodyPr>
          <a:lstStyle/>
          <a:p>
            <a:pPr>
              <a:lnSpc>
                <a:spcPct val="90000"/>
              </a:lnSpc>
            </a:pPr>
            <a:r>
              <a:rPr lang="en-US" dirty="0"/>
              <a:t>The functionality in the “Works” search</a:t>
            </a:r>
          </a:p>
        </p:txBody>
      </p:sp>
      <p:sp>
        <p:nvSpPr>
          <p:cNvPr id="4" name="Content Placeholder 3">
            <a:extLst>
              <a:ext uri="{FF2B5EF4-FFF2-40B4-BE49-F238E27FC236}">
                <a16:creationId xmlns:a16="http://schemas.microsoft.com/office/drawing/2014/main" id="{554F78E9-5453-499C-61B9-D56E7757F825}"/>
              </a:ext>
            </a:extLst>
          </p:cNvPr>
          <p:cNvSpPr>
            <a:spLocks noGrp="1"/>
          </p:cNvSpPr>
          <p:nvPr>
            <p:ph idx="4294967295"/>
          </p:nvPr>
        </p:nvSpPr>
        <p:spPr>
          <a:xfrm>
            <a:off x="527381" y="1028735"/>
            <a:ext cx="11233248" cy="615239"/>
          </a:xfrm>
          <a:prstGeom prst="rect">
            <a:avLst/>
          </a:prstGeom>
        </p:spPr>
        <p:txBody>
          <a:bodyPr>
            <a:normAutofit/>
          </a:bodyPr>
          <a:lstStyle/>
          <a:p>
            <a:pPr marL="380990" indent="-380990"/>
            <a:r>
              <a:rPr lang="en-US" sz="2000" dirty="0"/>
              <a:t>In the </a:t>
            </a:r>
            <a:r>
              <a:rPr lang="en-US" sz="2000" dirty="0">
                <a:hlinkClick r:id="rId3"/>
              </a:rPr>
              <a:t>Alma February 2025 release </a:t>
            </a:r>
            <a:r>
              <a:rPr lang="en-US" sz="2000" dirty="0"/>
              <a:t>the Work Search Capability for BIBFRAME was added.</a:t>
            </a:r>
          </a:p>
          <a:p>
            <a:pPr marL="380990" indent="-380990"/>
            <a:endParaRPr lang="en-US" sz="2000" dirty="0"/>
          </a:p>
          <a:p>
            <a:endParaRPr lang="en-US" sz="2000" dirty="0"/>
          </a:p>
        </p:txBody>
      </p:sp>
      <p:sp>
        <p:nvSpPr>
          <p:cNvPr id="6" name="Rectangle 5">
            <a:extLst>
              <a:ext uri="{FF2B5EF4-FFF2-40B4-BE49-F238E27FC236}">
                <a16:creationId xmlns:a16="http://schemas.microsoft.com/office/drawing/2014/main" id="{883765D5-3F9F-DB39-59E9-28EFCFDC98A4}"/>
              </a:ext>
            </a:extLst>
          </p:cNvPr>
          <p:cNvSpPr/>
          <p:nvPr/>
        </p:nvSpPr>
        <p:spPr>
          <a:xfrm>
            <a:off x="317834" y="1883538"/>
            <a:ext cx="480053" cy="37039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7" name="Rectangle 6">
            <a:extLst>
              <a:ext uri="{FF2B5EF4-FFF2-40B4-BE49-F238E27FC236}">
                <a16:creationId xmlns:a16="http://schemas.microsoft.com/office/drawing/2014/main" id="{E52EAA10-A6C8-F2BD-F501-60EF35DEAB89}"/>
              </a:ext>
            </a:extLst>
          </p:cNvPr>
          <p:cNvSpPr/>
          <p:nvPr/>
        </p:nvSpPr>
        <p:spPr>
          <a:xfrm>
            <a:off x="9359344" y="5352929"/>
            <a:ext cx="1440160" cy="28803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116906794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0879345-6D52-DB35-0D44-846FAD887D1F}"/>
              </a:ext>
            </a:extLst>
          </p:cNvPr>
          <p:cNvPicPr>
            <a:picLocks noChangeAspect="1"/>
          </p:cNvPicPr>
          <p:nvPr/>
        </p:nvPicPr>
        <p:blipFill>
          <a:blip r:embed="rId2"/>
          <a:stretch>
            <a:fillRect/>
          </a:stretch>
        </p:blipFill>
        <p:spPr>
          <a:xfrm>
            <a:off x="0" y="1896371"/>
            <a:ext cx="12192000" cy="3888217"/>
          </a:xfrm>
          <a:prstGeom prst="rect">
            <a:avLst/>
          </a:prstGeom>
          <a:ln>
            <a:solidFill>
              <a:schemeClr val="tx1"/>
            </a:solidFill>
          </a:ln>
        </p:spPr>
      </p:pic>
      <p:sp>
        <p:nvSpPr>
          <p:cNvPr id="3" name="Title 2">
            <a:extLst>
              <a:ext uri="{FF2B5EF4-FFF2-40B4-BE49-F238E27FC236}">
                <a16:creationId xmlns:a16="http://schemas.microsoft.com/office/drawing/2014/main" id="{4FC18B40-6547-41EC-8A0E-1C8F40E0A42F}"/>
              </a:ext>
            </a:extLst>
          </p:cNvPr>
          <p:cNvSpPr>
            <a:spLocks noGrp="1"/>
          </p:cNvSpPr>
          <p:nvPr>
            <p:ph type="title"/>
          </p:nvPr>
        </p:nvSpPr>
        <p:spPr/>
        <p:txBody>
          <a:bodyPr>
            <a:normAutofit/>
          </a:bodyPr>
          <a:lstStyle/>
          <a:p>
            <a:pPr>
              <a:lnSpc>
                <a:spcPct val="90000"/>
              </a:lnSpc>
            </a:pPr>
            <a:r>
              <a:rPr lang="en-US" dirty="0"/>
              <a:t>The Linked Data Info Card and Contributor Page in Alma - MARC21</a:t>
            </a:r>
          </a:p>
        </p:txBody>
      </p:sp>
      <p:sp>
        <p:nvSpPr>
          <p:cNvPr id="4" name="Content Placeholder 3">
            <a:extLst>
              <a:ext uri="{FF2B5EF4-FFF2-40B4-BE49-F238E27FC236}">
                <a16:creationId xmlns:a16="http://schemas.microsoft.com/office/drawing/2014/main" id="{2490F34D-A7E2-4EA9-8B1A-78371A1F1CD1}"/>
              </a:ext>
            </a:extLst>
          </p:cNvPr>
          <p:cNvSpPr>
            <a:spLocks noGrp="1"/>
          </p:cNvSpPr>
          <p:nvPr>
            <p:ph idx="4294967295"/>
          </p:nvPr>
        </p:nvSpPr>
        <p:spPr>
          <a:xfrm>
            <a:off x="527381" y="1028735"/>
            <a:ext cx="11233248" cy="1056116"/>
          </a:xfrm>
          <a:prstGeom prst="rect">
            <a:avLst/>
          </a:prstGeom>
        </p:spPr>
        <p:txBody>
          <a:bodyPr>
            <a:normAutofit/>
          </a:bodyPr>
          <a:lstStyle/>
          <a:p>
            <a:r>
              <a:rPr lang="en-US" sz="2000" dirty="0"/>
              <a:t>When hovering over the Name for the Linked Data Info Card a pop-up text appears “Show Info Card - [name of heading]”</a:t>
            </a:r>
          </a:p>
        </p:txBody>
      </p:sp>
      <p:sp>
        <p:nvSpPr>
          <p:cNvPr id="15" name="Rectangle 14">
            <a:extLst>
              <a:ext uri="{FF2B5EF4-FFF2-40B4-BE49-F238E27FC236}">
                <a16:creationId xmlns:a16="http://schemas.microsoft.com/office/drawing/2014/main" id="{0753B10D-0848-B88A-3C07-FC38063B93F5}"/>
              </a:ext>
            </a:extLst>
          </p:cNvPr>
          <p:cNvSpPr/>
          <p:nvPr/>
        </p:nvSpPr>
        <p:spPr>
          <a:xfrm>
            <a:off x="329828" y="3901472"/>
            <a:ext cx="736415" cy="27222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8" name="Rectangle 17">
            <a:extLst>
              <a:ext uri="{FF2B5EF4-FFF2-40B4-BE49-F238E27FC236}">
                <a16:creationId xmlns:a16="http://schemas.microsoft.com/office/drawing/2014/main" id="{1FCFEFA3-6105-1869-CC22-01554FF441A9}"/>
              </a:ext>
            </a:extLst>
          </p:cNvPr>
          <p:cNvSpPr/>
          <p:nvPr/>
        </p:nvSpPr>
        <p:spPr>
          <a:xfrm>
            <a:off x="2317294" y="4336396"/>
            <a:ext cx="1552505" cy="36761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7" name="Rectangle 6">
            <a:extLst>
              <a:ext uri="{FF2B5EF4-FFF2-40B4-BE49-F238E27FC236}">
                <a16:creationId xmlns:a16="http://schemas.microsoft.com/office/drawing/2014/main" id="{5885AAF7-B483-CEED-49C7-0D23D9157FE6}"/>
              </a:ext>
            </a:extLst>
          </p:cNvPr>
          <p:cNvSpPr/>
          <p:nvPr/>
        </p:nvSpPr>
        <p:spPr>
          <a:xfrm>
            <a:off x="2300315" y="4087029"/>
            <a:ext cx="1632181" cy="27222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787434783"/>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9AD6D5-23E3-CBD2-D05D-63E95F2AB9E3}"/>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BF068588-B7B0-1E64-F27A-90F116D09910}"/>
              </a:ext>
            </a:extLst>
          </p:cNvPr>
          <p:cNvPicPr>
            <a:picLocks noChangeAspect="1"/>
          </p:cNvPicPr>
          <p:nvPr/>
        </p:nvPicPr>
        <p:blipFill>
          <a:blip r:embed="rId2"/>
          <a:stretch>
            <a:fillRect/>
          </a:stretch>
        </p:blipFill>
        <p:spPr>
          <a:xfrm>
            <a:off x="0" y="1984041"/>
            <a:ext cx="12192000" cy="3519837"/>
          </a:xfrm>
          <a:prstGeom prst="rect">
            <a:avLst/>
          </a:prstGeom>
          <a:ln>
            <a:solidFill>
              <a:schemeClr val="tx1"/>
            </a:solidFill>
          </a:ln>
        </p:spPr>
      </p:pic>
      <p:sp>
        <p:nvSpPr>
          <p:cNvPr id="3" name="Title 2">
            <a:extLst>
              <a:ext uri="{FF2B5EF4-FFF2-40B4-BE49-F238E27FC236}">
                <a16:creationId xmlns:a16="http://schemas.microsoft.com/office/drawing/2014/main" id="{69A1D06D-03EB-0CB8-0F60-64066E85166C}"/>
              </a:ext>
            </a:extLst>
          </p:cNvPr>
          <p:cNvSpPr>
            <a:spLocks noGrp="1"/>
          </p:cNvSpPr>
          <p:nvPr>
            <p:ph type="title"/>
          </p:nvPr>
        </p:nvSpPr>
        <p:spPr/>
        <p:txBody>
          <a:bodyPr>
            <a:normAutofit/>
          </a:bodyPr>
          <a:lstStyle/>
          <a:p>
            <a:pPr>
              <a:lnSpc>
                <a:spcPct val="90000"/>
              </a:lnSpc>
            </a:pPr>
            <a:r>
              <a:rPr lang="en-US" dirty="0"/>
              <a:t>The functionality in the “Works” search</a:t>
            </a:r>
          </a:p>
        </p:txBody>
      </p:sp>
      <p:sp>
        <p:nvSpPr>
          <p:cNvPr id="4" name="Content Placeholder 3">
            <a:extLst>
              <a:ext uri="{FF2B5EF4-FFF2-40B4-BE49-F238E27FC236}">
                <a16:creationId xmlns:a16="http://schemas.microsoft.com/office/drawing/2014/main" id="{B5BCFEBA-8122-582C-4F4B-33D1515DA457}"/>
              </a:ext>
            </a:extLst>
          </p:cNvPr>
          <p:cNvSpPr>
            <a:spLocks noGrp="1"/>
          </p:cNvSpPr>
          <p:nvPr>
            <p:ph idx="4294967295"/>
          </p:nvPr>
        </p:nvSpPr>
        <p:spPr>
          <a:xfrm>
            <a:off x="527381" y="1028735"/>
            <a:ext cx="11233248" cy="1152127"/>
          </a:xfrm>
          <a:prstGeom prst="rect">
            <a:avLst/>
          </a:prstGeom>
        </p:spPr>
        <p:txBody>
          <a:bodyPr>
            <a:normAutofit/>
          </a:bodyPr>
          <a:lstStyle/>
          <a:p>
            <a:pPr marL="380990" indent="-380990"/>
            <a:r>
              <a:rPr lang="en-US" sz="2000" dirty="0"/>
              <a:t>The Info Card and Contributor Page for Linked Data are also available from the “Works” search</a:t>
            </a:r>
          </a:p>
          <a:p>
            <a:endParaRPr lang="en-US" sz="2000" dirty="0"/>
          </a:p>
        </p:txBody>
      </p:sp>
      <p:sp>
        <p:nvSpPr>
          <p:cNvPr id="6" name="Rectangle 5">
            <a:extLst>
              <a:ext uri="{FF2B5EF4-FFF2-40B4-BE49-F238E27FC236}">
                <a16:creationId xmlns:a16="http://schemas.microsoft.com/office/drawing/2014/main" id="{A0786459-45FF-CD92-DBD6-841B0990B7DC}"/>
              </a:ext>
            </a:extLst>
          </p:cNvPr>
          <p:cNvSpPr/>
          <p:nvPr/>
        </p:nvSpPr>
        <p:spPr>
          <a:xfrm>
            <a:off x="335360" y="1990288"/>
            <a:ext cx="480053" cy="37039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7" name="Rectangle 6">
            <a:extLst>
              <a:ext uri="{FF2B5EF4-FFF2-40B4-BE49-F238E27FC236}">
                <a16:creationId xmlns:a16="http://schemas.microsoft.com/office/drawing/2014/main" id="{FC76C00C-43C4-E5B5-75AE-FC25E8A6E210}"/>
              </a:ext>
            </a:extLst>
          </p:cNvPr>
          <p:cNvSpPr/>
          <p:nvPr/>
        </p:nvSpPr>
        <p:spPr>
          <a:xfrm>
            <a:off x="5395979" y="4030324"/>
            <a:ext cx="864096" cy="28803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9" name="TextBox 8">
            <a:extLst>
              <a:ext uri="{FF2B5EF4-FFF2-40B4-BE49-F238E27FC236}">
                <a16:creationId xmlns:a16="http://schemas.microsoft.com/office/drawing/2014/main" id="{EA093636-2F5E-5D25-C570-B22D6475BCF5}"/>
              </a:ext>
            </a:extLst>
          </p:cNvPr>
          <p:cNvSpPr txBox="1"/>
          <p:nvPr/>
        </p:nvSpPr>
        <p:spPr>
          <a:xfrm>
            <a:off x="335360" y="5349214"/>
            <a:ext cx="6720747" cy="738664"/>
          </a:xfrm>
          <a:prstGeom prst="rect">
            <a:avLst/>
          </a:prstGeom>
          <a:solidFill>
            <a:srgbClr val="FFFF00"/>
          </a:solidFill>
          <a:ln>
            <a:solidFill>
              <a:schemeClr val="tx1"/>
            </a:solidFill>
          </a:ln>
        </p:spPr>
        <p:txBody>
          <a:bodyPr wrap="square" rtlCol="0">
            <a:spAutoFit/>
          </a:bodyPr>
          <a:lstStyle/>
          <a:p>
            <a:r>
              <a:rPr lang="en-US" sz="1400" dirty="0"/>
              <a:t>The same functionality which we have already seen for the Info Card and Contributor Page from the Titles search works the same way here and therefore no need to go in depth here as well.</a:t>
            </a:r>
          </a:p>
        </p:txBody>
      </p:sp>
      <p:sp>
        <p:nvSpPr>
          <p:cNvPr id="10" name="Rectangle 9">
            <a:extLst>
              <a:ext uri="{FF2B5EF4-FFF2-40B4-BE49-F238E27FC236}">
                <a16:creationId xmlns:a16="http://schemas.microsoft.com/office/drawing/2014/main" id="{CB4B765D-D1EA-A18D-247F-7697999B534A}"/>
              </a:ext>
            </a:extLst>
          </p:cNvPr>
          <p:cNvSpPr/>
          <p:nvPr/>
        </p:nvSpPr>
        <p:spPr>
          <a:xfrm>
            <a:off x="6962629" y="4241278"/>
            <a:ext cx="1440160" cy="48005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1" name="Rectangle 10">
            <a:extLst>
              <a:ext uri="{FF2B5EF4-FFF2-40B4-BE49-F238E27FC236}">
                <a16:creationId xmlns:a16="http://schemas.microsoft.com/office/drawing/2014/main" id="{FC5BAA37-1E52-20CA-276D-C2DFAE450298}"/>
              </a:ext>
            </a:extLst>
          </p:cNvPr>
          <p:cNvSpPr/>
          <p:nvPr/>
        </p:nvSpPr>
        <p:spPr>
          <a:xfrm>
            <a:off x="6962629" y="4721331"/>
            <a:ext cx="1440160" cy="48005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1703480056"/>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2ED9D1-A0B3-11D6-C241-9955BFC3DA19}"/>
            </a:ext>
          </a:extLst>
        </p:cNvPr>
        <p:cNvGrpSpPr/>
        <p:nvPr/>
      </p:nvGrpSpPr>
      <p:grpSpPr>
        <a:xfrm>
          <a:off x="0" y="0"/>
          <a:ext cx="0" cy="0"/>
          <a:chOff x="0" y="0"/>
          <a:chExt cx="0" cy="0"/>
        </a:xfrm>
      </p:grpSpPr>
      <p:sp>
        <p:nvSpPr>
          <p:cNvPr id="7" name="Text Placeholder 6">
            <a:extLst>
              <a:ext uri="{FF2B5EF4-FFF2-40B4-BE49-F238E27FC236}">
                <a16:creationId xmlns:a16="http://schemas.microsoft.com/office/drawing/2014/main" id="{40478580-53E8-4DA0-F407-181E19C1B781}"/>
              </a:ext>
            </a:extLst>
          </p:cNvPr>
          <p:cNvSpPr>
            <a:spLocks noGrp="1"/>
          </p:cNvSpPr>
          <p:nvPr>
            <p:ph type="body" sz="quarter" idx="16"/>
          </p:nvPr>
        </p:nvSpPr>
        <p:spPr/>
        <p:txBody>
          <a:bodyPr/>
          <a:lstStyle/>
          <a:p>
            <a:r>
              <a:rPr lang="en-US" sz="3600" dirty="0"/>
              <a:t>The functionality in a member institution of a Network Zone consortium</a:t>
            </a:r>
          </a:p>
        </p:txBody>
      </p:sp>
      <p:pic>
        <p:nvPicPr>
          <p:cNvPr id="17" name="Graphic 16">
            <a:extLst>
              <a:ext uri="{FF2B5EF4-FFF2-40B4-BE49-F238E27FC236}">
                <a16:creationId xmlns:a16="http://schemas.microsoft.com/office/drawing/2014/main" id="{BAE4D99E-D6A9-8D94-9AA1-6F2E5C95869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650689" y="6371284"/>
            <a:ext cx="990449" cy="297804"/>
          </a:xfrm>
          <a:prstGeom prst="rect">
            <a:avLst/>
          </a:prstGeom>
        </p:spPr>
      </p:pic>
    </p:spTree>
    <p:extLst>
      <p:ext uri="{BB962C8B-B14F-4D97-AF65-F5344CB8AC3E}">
        <p14:creationId xmlns:p14="http://schemas.microsoft.com/office/powerpoint/2010/main" val="1733783907"/>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59DACA-962C-93CB-D04F-B3A884EB5895}"/>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A2650412-8776-8AB5-364B-97F53B5CD60E}"/>
              </a:ext>
            </a:extLst>
          </p:cNvPr>
          <p:cNvSpPr>
            <a:spLocks noGrp="1"/>
          </p:cNvSpPr>
          <p:nvPr>
            <p:ph type="title"/>
          </p:nvPr>
        </p:nvSpPr>
        <p:spPr/>
        <p:txBody>
          <a:bodyPr>
            <a:normAutofit/>
          </a:bodyPr>
          <a:lstStyle/>
          <a:p>
            <a:pPr>
              <a:lnSpc>
                <a:spcPct val="90000"/>
              </a:lnSpc>
            </a:pPr>
            <a:r>
              <a:rPr lang="en-US" dirty="0"/>
              <a:t>The functionality in a member institution of a Network Zone consortium</a:t>
            </a:r>
          </a:p>
        </p:txBody>
      </p:sp>
      <p:sp>
        <p:nvSpPr>
          <p:cNvPr id="4" name="Content Placeholder 3">
            <a:extLst>
              <a:ext uri="{FF2B5EF4-FFF2-40B4-BE49-F238E27FC236}">
                <a16:creationId xmlns:a16="http://schemas.microsoft.com/office/drawing/2014/main" id="{25420B34-F327-7063-2B38-09305D717939}"/>
              </a:ext>
            </a:extLst>
          </p:cNvPr>
          <p:cNvSpPr>
            <a:spLocks noGrp="1"/>
          </p:cNvSpPr>
          <p:nvPr>
            <p:ph idx="4294967295"/>
          </p:nvPr>
        </p:nvSpPr>
        <p:spPr>
          <a:xfrm>
            <a:off x="527381" y="1028735"/>
            <a:ext cx="11233248" cy="5184576"/>
          </a:xfrm>
          <a:prstGeom prst="rect">
            <a:avLst/>
          </a:prstGeom>
        </p:spPr>
        <p:txBody>
          <a:bodyPr>
            <a:normAutofit/>
          </a:bodyPr>
          <a:lstStyle/>
          <a:p>
            <a:pPr marL="380990" indent="-380990"/>
            <a:r>
              <a:rPr lang="en-US" sz="2000" dirty="0"/>
              <a:t>When viewing a record in the repository search results of a member institution of a Network Zone consortium:</a:t>
            </a:r>
          </a:p>
          <a:p>
            <a:pPr marL="990575" lvl="1" indent="-380990"/>
            <a:r>
              <a:rPr lang="en-US" sz="2000" dirty="0"/>
              <a:t>If the record is local (not linked to NZ) then all of records in the titles list of the contributor page will be only records which are not linked to NZ</a:t>
            </a:r>
          </a:p>
          <a:p>
            <a:pPr marL="990575" lvl="1" indent="-380990"/>
            <a:r>
              <a:rPr lang="en-US" sz="2000" dirty="0"/>
              <a:t>If the record is a not local (it is linked to NZ and therefore is a NZ record) then all of records in the titles list of the contributor page will be NZ records.  Those NZ records which are linked from the member institution will have a house icon next to them to indicate as such.</a:t>
            </a:r>
          </a:p>
          <a:p>
            <a:endParaRPr lang="en-US" sz="2000" dirty="0"/>
          </a:p>
        </p:txBody>
      </p:sp>
    </p:spTree>
    <p:extLst>
      <p:ext uri="{BB962C8B-B14F-4D97-AF65-F5344CB8AC3E}">
        <p14:creationId xmlns:p14="http://schemas.microsoft.com/office/powerpoint/2010/main" val="549000017"/>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731B31-5C42-B89D-A986-5FDCFBF79AFD}"/>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BCEF6CB0-2807-B424-CF40-9A1189179F59}"/>
              </a:ext>
            </a:extLst>
          </p:cNvPr>
          <p:cNvPicPr>
            <a:picLocks noChangeAspect="1"/>
          </p:cNvPicPr>
          <p:nvPr/>
        </p:nvPicPr>
        <p:blipFill>
          <a:blip r:embed="rId2"/>
          <a:stretch>
            <a:fillRect/>
          </a:stretch>
        </p:blipFill>
        <p:spPr>
          <a:xfrm>
            <a:off x="0" y="2219960"/>
            <a:ext cx="12192000" cy="3251200"/>
          </a:xfrm>
          <a:prstGeom prst="rect">
            <a:avLst/>
          </a:prstGeom>
          <a:ln>
            <a:solidFill>
              <a:schemeClr val="tx1"/>
            </a:solidFill>
          </a:ln>
        </p:spPr>
      </p:pic>
      <p:sp>
        <p:nvSpPr>
          <p:cNvPr id="3" name="Title 2">
            <a:extLst>
              <a:ext uri="{FF2B5EF4-FFF2-40B4-BE49-F238E27FC236}">
                <a16:creationId xmlns:a16="http://schemas.microsoft.com/office/drawing/2014/main" id="{0231C420-7B11-1680-13E4-0D4E98755685}"/>
              </a:ext>
            </a:extLst>
          </p:cNvPr>
          <p:cNvSpPr>
            <a:spLocks noGrp="1"/>
          </p:cNvSpPr>
          <p:nvPr>
            <p:ph type="title"/>
          </p:nvPr>
        </p:nvSpPr>
        <p:spPr/>
        <p:txBody>
          <a:bodyPr>
            <a:normAutofit/>
          </a:bodyPr>
          <a:lstStyle/>
          <a:p>
            <a:pPr>
              <a:lnSpc>
                <a:spcPct val="90000"/>
              </a:lnSpc>
            </a:pPr>
            <a:r>
              <a:rPr lang="en-US" dirty="0"/>
              <a:t>The functionality in a member institution of a Network Zone consortium</a:t>
            </a:r>
          </a:p>
        </p:txBody>
      </p:sp>
      <p:sp>
        <p:nvSpPr>
          <p:cNvPr id="4" name="Content Placeholder 3">
            <a:extLst>
              <a:ext uri="{FF2B5EF4-FFF2-40B4-BE49-F238E27FC236}">
                <a16:creationId xmlns:a16="http://schemas.microsoft.com/office/drawing/2014/main" id="{FC777CA4-0D08-A860-3C4E-B189FDFBE548}"/>
              </a:ext>
            </a:extLst>
          </p:cNvPr>
          <p:cNvSpPr>
            <a:spLocks noGrp="1"/>
          </p:cNvSpPr>
          <p:nvPr>
            <p:ph idx="4294967295"/>
          </p:nvPr>
        </p:nvSpPr>
        <p:spPr>
          <a:xfrm>
            <a:off x="527381" y="1028735"/>
            <a:ext cx="11233248" cy="1355223"/>
          </a:xfrm>
          <a:prstGeom prst="rect">
            <a:avLst/>
          </a:prstGeom>
        </p:spPr>
        <p:txBody>
          <a:bodyPr>
            <a:noAutofit/>
          </a:bodyPr>
          <a:lstStyle/>
          <a:p>
            <a:pPr marL="380990" indent="-380990"/>
            <a:r>
              <a:rPr lang="en-US" sz="2000" dirty="0"/>
              <a:t>For example, here in member institution “Alma University” we have performed a Physical Titles search for title “Revolution From Within” (MMSID 99523562100191).  This record is linked to the Network Zone</a:t>
            </a:r>
          </a:p>
          <a:p>
            <a:endParaRPr lang="en-US" sz="2000" dirty="0"/>
          </a:p>
        </p:txBody>
      </p:sp>
      <p:sp>
        <p:nvSpPr>
          <p:cNvPr id="6" name="Rectangle 5">
            <a:extLst>
              <a:ext uri="{FF2B5EF4-FFF2-40B4-BE49-F238E27FC236}">
                <a16:creationId xmlns:a16="http://schemas.microsoft.com/office/drawing/2014/main" id="{3D7724DA-B255-CF3D-39C6-617228F250B1}"/>
              </a:ext>
            </a:extLst>
          </p:cNvPr>
          <p:cNvSpPr/>
          <p:nvPr/>
        </p:nvSpPr>
        <p:spPr>
          <a:xfrm>
            <a:off x="0" y="2231796"/>
            <a:ext cx="623392" cy="37296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7" name="Rectangle 6">
            <a:extLst>
              <a:ext uri="{FF2B5EF4-FFF2-40B4-BE49-F238E27FC236}">
                <a16:creationId xmlns:a16="http://schemas.microsoft.com/office/drawing/2014/main" id="{1A1E3368-34E5-2E52-35E1-F7075BB96487}"/>
              </a:ext>
            </a:extLst>
          </p:cNvPr>
          <p:cNvSpPr/>
          <p:nvPr/>
        </p:nvSpPr>
        <p:spPr>
          <a:xfrm>
            <a:off x="2624363" y="3586349"/>
            <a:ext cx="384043" cy="25280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1151733500"/>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46765B-D6EF-B719-4BC9-7B6DC3F13B70}"/>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93844AE2-2D17-9FF0-24FF-5805DA2AC749}"/>
              </a:ext>
            </a:extLst>
          </p:cNvPr>
          <p:cNvPicPr>
            <a:picLocks noChangeAspect="1"/>
          </p:cNvPicPr>
          <p:nvPr/>
        </p:nvPicPr>
        <p:blipFill>
          <a:blip r:embed="rId2"/>
          <a:stretch>
            <a:fillRect/>
          </a:stretch>
        </p:blipFill>
        <p:spPr>
          <a:xfrm>
            <a:off x="0" y="1980030"/>
            <a:ext cx="12192000" cy="2897940"/>
          </a:xfrm>
          <a:prstGeom prst="rect">
            <a:avLst/>
          </a:prstGeom>
          <a:ln>
            <a:solidFill>
              <a:schemeClr val="tx1"/>
            </a:solidFill>
          </a:ln>
        </p:spPr>
      </p:pic>
      <p:sp>
        <p:nvSpPr>
          <p:cNvPr id="3" name="Title 2">
            <a:extLst>
              <a:ext uri="{FF2B5EF4-FFF2-40B4-BE49-F238E27FC236}">
                <a16:creationId xmlns:a16="http://schemas.microsoft.com/office/drawing/2014/main" id="{58F26F0F-802B-4A5E-A5E7-428A24623E8F}"/>
              </a:ext>
            </a:extLst>
          </p:cNvPr>
          <p:cNvSpPr>
            <a:spLocks noGrp="1"/>
          </p:cNvSpPr>
          <p:nvPr>
            <p:ph type="title"/>
          </p:nvPr>
        </p:nvSpPr>
        <p:spPr/>
        <p:txBody>
          <a:bodyPr>
            <a:normAutofit/>
          </a:bodyPr>
          <a:lstStyle/>
          <a:p>
            <a:pPr>
              <a:lnSpc>
                <a:spcPct val="90000"/>
              </a:lnSpc>
            </a:pPr>
            <a:r>
              <a:rPr lang="en-US" dirty="0"/>
              <a:t>The functionality in a member institution of a Network Zone consortium</a:t>
            </a:r>
          </a:p>
        </p:txBody>
      </p:sp>
      <p:sp>
        <p:nvSpPr>
          <p:cNvPr id="4" name="Content Placeholder 3">
            <a:extLst>
              <a:ext uri="{FF2B5EF4-FFF2-40B4-BE49-F238E27FC236}">
                <a16:creationId xmlns:a16="http://schemas.microsoft.com/office/drawing/2014/main" id="{FC546DB5-4DA2-1440-946B-330B28FEA888}"/>
              </a:ext>
            </a:extLst>
          </p:cNvPr>
          <p:cNvSpPr>
            <a:spLocks noGrp="1"/>
          </p:cNvSpPr>
          <p:nvPr>
            <p:ph idx="4294967295"/>
          </p:nvPr>
        </p:nvSpPr>
        <p:spPr>
          <a:xfrm>
            <a:off x="527381" y="1028736"/>
            <a:ext cx="11233248" cy="515570"/>
          </a:xfrm>
          <a:prstGeom prst="rect">
            <a:avLst/>
          </a:prstGeom>
        </p:spPr>
        <p:txBody>
          <a:bodyPr>
            <a:noAutofit/>
          </a:bodyPr>
          <a:lstStyle/>
          <a:p>
            <a:pPr marL="380990" indent="-380990"/>
            <a:r>
              <a:rPr lang="en-US" sz="2000" dirty="0"/>
              <a:t>We will access the Contributor Page for name “Steinem, Gloria”</a:t>
            </a:r>
          </a:p>
          <a:p>
            <a:endParaRPr lang="en-US" sz="2000" dirty="0"/>
          </a:p>
        </p:txBody>
      </p:sp>
      <p:sp>
        <p:nvSpPr>
          <p:cNvPr id="6" name="Rectangle 5">
            <a:extLst>
              <a:ext uri="{FF2B5EF4-FFF2-40B4-BE49-F238E27FC236}">
                <a16:creationId xmlns:a16="http://schemas.microsoft.com/office/drawing/2014/main" id="{C6C0E047-2083-9110-3AC2-8FAFB8BBBC77}"/>
              </a:ext>
            </a:extLst>
          </p:cNvPr>
          <p:cNvSpPr/>
          <p:nvPr/>
        </p:nvSpPr>
        <p:spPr>
          <a:xfrm>
            <a:off x="10844219" y="4146781"/>
            <a:ext cx="1056117" cy="38404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1537817093"/>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32BB1A-2660-5F1C-75E6-F6C2C7254762}"/>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2C4DBC59-0B42-61D5-025A-FDEA374C45BB}"/>
              </a:ext>
            </a:extLst>
          </p:cNvPr>
          <p:cNvPicPr>
            <a:picLocks noChangeAspect="1"/>
          </p:cNvPicPr>
          <p:nvPr/>
        </p:nvPicPr>
        <p:blipFill>
          <a:blip r:embed="rId2"/>
          <a:stretch>
            <a:fillRect/>
          </a:stretch>
        </p:blipFill>
        <p:spPr>
          <a:xfrm>
            <a:off x="1869440" y="1796822"/>
            <a:ext cx="9181361" cy="4364202"/>
          </a:xfrm>
          <a:prstGeom prst="rect">
            <a:avLst/>
          </a:prstGeom>
          <a:ln>
            <a:solidFill>
              <a:schemeClr val="tx1"/>
            </a:solidFill>
          </a:ln>
        </p:spPr>
      </p:pic>
      <p:sp>
        <p:nvSpPr>
          <p:cNvPr id="3" name="Title 2">
            <a:extLst>
              <a:ext uri="{FF2B5EF4-FFF2-40B4-BE49-F238E27FC236}">
                <a16:creationId xmlns:a16="http://schemas.microsoft.com/office/drawing/2014/main" id="{2E326F86-A8B6-38D9-1187-559A94C9F327}"/>
              </a:ext>
            </a:extLst>
          </p:cNvPr>
          <p:cNvSpPr>
            <a:spLocks noGrp="1"/>
          </p:cNvSpPr>
          <p:nvPr>
            <p:ph type="title"/>
          </p:nvPr>
        </p:nvSpPr>
        <p:spPr/>
        <p:txBody>
          <a:bodyPr>
            <a:normAutofit/>
          </a:bodyPr>
          <a:lstStyle/>
          <a:p>
            <a:pPr>
              <a:lnSpc>
                <a:spcPct val="90000"/>
              </a:lnSpc>
            </a:pPr>
            <a:r>
              <a:rPr lang="en-US" dirty="0"/>
              <a:t>The functionality in a member institution of a Network Zone consortium</a:t>
            </a:r>
          </a:p>
        </p:txBody>
      </p:sp>
      <p:sp>
        <p:nvSpPr>
          <p:cNvPr id="4" name="Content Placeholder 3">
            <a:extLst>
              <a:ext uri="{FF2B5EF4-FFF2-40B4-BE49-F238E27FC236}">
                <a16:creationId xmlns:a16="http://schemas.microsoft.com/office/drawing/2014/main" id="{48209378-3125-501B-2776-4F4E097E6560}"/>
              </a:ext>
            </a:extLst>
          </p:cNvPr>
          <p:cNvSpPr>
            <a:spLocks noGrp="1"/>
          </p:cNvSpPr>
          <p:nvPr>
            <p:ph idx="4294967295"/>
          </p:nvPr>
        </p:nvSpPr>
        <p:spPr>
          <a:xfrm>
            <a:off x="527381" y="1028736"/>
            <a:ext cx="11233248" cy="768086"/>
          </a:xfrm>
          <a:prstGeom prst="rect">
            <a:avLst/>
          </a:prstGeom>
        </p:spPr>
        <p:txBody>
          <a:bodyPr>
            <a:noAutofit/>
          </a:bodyPr>
          <a:lstStyle/>
          <a:p>
            <a:pPr marL="380990" indent="-380990"/>
            <a:r>
              <a:rPr lang="en-US" sz="2000" dirty="0"/>
              <a:t>There are 19 records associated with this name in the NZ, and those which are linked from the member institution to the NZ have the house icon</a:t>
            </a:r>
          </a:p>
          <a:p>
            <a:endParaRPr lang="en-US" sz="2000" dirty="0"/>
          </a:p>
        </p:txBody>
      </p:sp>
      <p:sp>
        <p:nvSpPr>
          <p:cNvPr id="6" name="Rectangle 5">
            <a:extLst>
              <a:ext uri="{FF2B5EF4-FFF2-40B4-BE49-F238E27FC236}">
                <a16:creationId xmlns:a16="http://schemas.microsoft.com/office/drawing/2014/main" id="{9833D0DA-F7A3-19E7-2507-1E9B486CFC80}"/>
              </a:ext>
            </a:extLst>
          </p:cNvPr>
          <p:cNvSpPr/>
          <p:nvPr/>
        </p:nvSpPr>
        <p:spPr>
          <a:xfrm>
            <a:off x="2001574" y="1855317"/>
            <a:ext cx="2143706" cy="35131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7" name="Rectangle 6">
            <a:extLst>
              <a:ext uri="{FF2B5EF4-FFF2-40B4-BE49-F238E27FC236}">
                <a16:creationId xmlns:a16="http://schemas.microsoft.com/office/drawing/2014/main" id="{A81E61FD-9E7B-DFF3-C4F6-9F8401F3B38A}"/>
              </a:ext>
            </a:extLst>
          </p:cNvPr>
          <p:cNvSpPr/>
          <p:nvPr/>
        </p:nvSpPr>
        <p:spPr>
          <a:xfrm>
            <a:off x="2105957" y="3600364"/>
            <a:ext cx="288032" cy="27167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9" name="Rectangle 8">
            <a:extLst>
              <a:ext uri="{FF2B5EF4-FFF2-40B4-BE49-F238E27FC236}">
                <a16:creationId xmlns:a16="http://schemas.microsoft.com/office/drawing/2014/main" id="{CF7814DC-1B39-0809-652B-0B5AAC958CE4}"/>
              </a:ext>
            </a:extLst>
          </p:cNvPr>
          <p:cNvSpPr/>
          <p:nvPr/>
        </p:nvSpPr>
        <p:spPr>
          <a:xfrm>
            <a:off x="2105957" y="5129935"/>
            <a:ext cx="288032" cy="27167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1630715200"/>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5A4294-83E5-8EAC-4EB4-2485BB22EB44}"/>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64E7F64A-88E3-ABC8-569F-F956674756F6}"/>
              </a:ext>
            </a:extLst>
          </p:cNvPr>
          <p:cNvPicPr>
            <a:picLocks noChangeAspect="1"/>
          </p:cNvPicPr>
          <p:nvPr/>
        </p:nvPicPr>
        <p:blipFill>
          <a:blip r:embed="rId2"/>
          <a:stretch>
            <a:fillRect/>
          </a:stretch>
        </p:blipFill>
        <p:spPr>
          <a:xfrm>
            <a:off x="48005" y="2575979"/>
            <a:ext cx="12192000" cy="3196841"/>
          </a:xfrm>
          <a:prstGeom prst="rect">
            <a:avLst/>
          </a:prstGeom>
          <a:ln>
            <a:solidFill>
              <a:schemeClr val="tx1"/>
            </a:solidFill>
          </a:ln>
        </p:spPr>
      </p:pic>
      <p:sp>
        <p:nvSpPr>
          <p:cNvPr id="3" name="Title 2">
            <a:extLst>
              <a:ext uri="{FF2B5EF4-FFF2-40B4-BE49-F238E27FC236}">
                <a16:creationId xmlns:a16="http://schemas.microsoft.com/office/drawing/2014/main" id="{9E8B1C41-C0F1-F8EB-C84D-1B68786A1FE7}"/>
              </a:ext>
            </a:extLst>
          </p:cNvPr>
          <p:cNvSpPr>
            <a:spLocks noGrp="1"/>
          </p:cNvSpPr>
          <p:nvPr>
            <p:ph type="title"/>
          </p:nvPr>
        </p:nvSpPr>
        <p:spPr/>
        <p:txBody>
          <a:bodyPr>
            <a:normAutofit/>
          </a:bodyPr>
          <a:lstStyle/>
          <a:p>
            <a:pPr>
              <a:lnSpc>
                <a:spcPct val="90000"/>
              </a:lnSpc>
            </a:pPr>
            <a:r>
              <a:rPr lang="en-US" dirty="0"/>
              <a:t>The functionality in a member institution of a Network Zone consortium</a:t>
            </a:r>
          </a:p>
        </p:txBody>
      </p:sp>
      <p:sp>
        <p:nvSpPr>
          <p:cNvPr id="4" name="Content Placeholder 3">
            <a:extLst>
              <a:ext uri="{FF2B5EF4-FFF2-40B4-BE49-F238E27FC236}">
                <a16:creationId xmlns:a16="http://schemas.microsoft.com/office/drawing/2014/main" id="{6454A361-9A56-8A21-D1E5-9AF654056A12}"/>
              </a:ext>
            </a:extLst>
          </p:cNvPr>
          <p:cNvSpPr>
            <a:spLocks noGrp="1"/>
          </p:cNvSpPr>
          <p:nvPr>
            <p:ph idx="4294967295"/>
          </p:nvPr>
        </p:nvSpPr>
        <p:spPr>
          <a:xfrm>
            <a:off x="527381" y="1028735"/>
            <a:ext cx="11233248" cy="1355223"/>
          </a:xfrm>
          <a:prstGeom prst="rect">
            <a:avLst/>
          </a:prstGeom>
        </p:spPr>
        <p:txBody>
          <a:bodyPr>
            <a:noAutofit/>
          </a:bodyPr>
          <a:lstStyle/>
          <a:p>
            <a:pPr marL="380990" indent="-380990"/>
            <a:r>
              <a:rPr lang="en-US" sz="2000" dirty="0"/>
              <a:t>For example, here in member institution “Alma University” we have performed a Physical Titles search for “Marilyn text by Gloria Steinem” (MMSID 99593073100121).  This record is not linked to the Network Zone</a:t>
            </a:r>
          </a:p>
          <a:p>
            <a:endParaRPr lang="en-US" sz="2000" dirty="0"/>
          </a:p>
        </p:txBody>
      </p:sp>
      <p:sp>
        <p:nvSpPr>
          <p:cNvPr id="6" name="Rectangle 5">
            <a:extLst>
              <a:ext uri="{FF2B5EF4-FFF2-40B4-BE49-F238E27FC236}">
                <a16:creationId xmlns:a16="http://schemas.microsoft.com/office/drawing/2014/main" id="{2AA1AC9D-117C-A9C0-B236-9E9B239279A4}"/>
              </a:ext>
            </a:extLst>
          </p:cNvPr>
          <p:cNvSpPr/>
          <p:nvPr/>
        </p:nvSpPr>
        <p:spPr>
          <a:xfrm>
            <a:off x="0" y="2575979"/>
            <a:ext cx="623392" cy="37296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7" name="Rectangle 6">
            <a:extLst>
              <a:ext uri="{FF2B5EF4-FFF2-40B4-BE49-F238E27FC236}">
                <a16:creationId xmlns:a16="http://schemas.microsoft.com/office/drawing/2014/main" id="{280CC945-3218-8956-4FD8-2CCB1FAD81E5}"/>
              </a:ext>
            </a:extLst>
          </p:cNvPr>
          <p:cNvSpPr/>
          <p:nvPr/>
        </p:nvSpPr>
        <p:spPr>
          <a:xfrm>
            <a:off x="2487712" y="4097965"/>
            <a:ext cx="384043" cy="25280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848274226"/>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E74E55-C43C-55F1-DF2E-EEED3CF561A3}"/>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D0E74B56-CFFF-8CB5-5E2F-F569D70EB789}"/>
              </a:ext>
            </a:extLst>
          </p:cNvPr>
          <p:cNvPicPr>
            <a:picLocks noChangeAspect="1"/>
          </p:cNvPicPr>
          <p:nvPr/>
        </p:nvPicPr>
        <p:blipFill>
          <a:blip r:embed="rId2"/>
          <a:stretch>
            <a:fillRect/>
          </a:stretch>
        </p:blipFill>
        <p:spPr>
          <a:xfrm>
            <a:off x="0" y="1555296"/>
            <a:ext cx="12192000" cy="3747408"/>
          </a:xfrm>
          <a:prstGeom prst="rect">
            <a:avLst/>
          </a:prstGeom>
          <a:ln>
            <a:solidFill>
              <a:schemeClr val="tx1"/>
            </a:solidFill>
          </a:ln>
        </p:spPr>
      </p:pic>
      <p:sp>
        <p:nvSpPr>
          <p:cNvPr id="3" name="Title 2">
            <a:extLst>
              <a:ext uri="{FF2B5EF4-FFF2-40B4-BE49-F238E27FC236}">
                <a16:creationId xmlns:a16="http://schemas.microsoft.com/office/drawing/2014/main" id="{A4DE696E-62F9-D2F4-07DF-CB4DDE06D8EA}"/>
              </a:ext>
            </a:extLst>
          </p:cNvPr>
          <p:cNvSpPr>
            <a:spLocks noGrp="1"/>
          </p:cNvSpPr>
          <p:nvPr>
            <p:ph type="title"/>
          </p:nvPr>
        </p:nvSpPr>
        <p:spPr/>
        <p:txBody>
          <a:bodyPr>
            <a:normAutofit/>
          </a:bodyPr>
          <a:lstStyle/>
          <a:p>
            <a:pPr>
              <a:lnSpc>
                <a:spcPct val="90000"/>
              </a:lnSpc>
            </a:pPr>
            <a:r>
              <a:rPr lang="en-US" dirty="0"/>
              <a:t>The functionality in a member institution of a Network Zone consortium</a:t>
            </a:r>
          </a:p>
        </p:txBody>
      </p:sp>
      <p:sp>
        <p:nvSpPr>
          <p:cNvPr id="4" name="Content Placeholder 3">
            <a:extLst>
              <a:ext uri="{FF2B5EF4-FFF2-40B4-BE49-F238E27FC236}">
                <a16:creationId xmlns:a16="http://schemas.microsoft.com/office/drawing/2014/main" id="{7405F350-21D9-D9FA-FB47-A0858E7156BD}"/>
              </a:ext>
            </a:extLst>
          </p:cNvPr>
          <p:cNvSpPr>
            <a:spLocks noGrp="1"/>
          </p:cNvSpPr>
          <p:nvPr>
            <p:ph idx="4294967295"/>
          </p:nvPr>
        </p:nvSpPr>
        <p:spPr>
          <a:xfrm>
            <a:off x="527381" y="1028735"/>
            <a:ext cx="11233248" cy="1355223"/>
          </a:xfrm>
          <a:prstGeom prst="rect">
            <a:avLst/>
          </a:prstGeom>
        </p:spPr>
        <p:txBody>
          <a:bodyPr>
            <a:noAutofit/>
          </a:bodyPr>
          <a:lstStyle/>
          <a:p>
            <a:pPr marL="380990" indent="-380990"/>
            <a:r>
              <a:rPr lang="en-US" sz="2000" dirty="0"/>
              <a:t>We will access the Contributor Page for name “Steinem, Gloria”</a:t>
            </a:r>
          </a:p>
          <a:p>
            <a:endParaRPr lang="en-US" sz="2000" dirty="0"/>
          </a:p>
        </p:txBody>
      </p:sp>
      <p:sp>
        <p:nvSpPr>
          <p:cNvPr id="6" name="Rectangle 5">
            <a:extLst>
              <a:ext uri="{FF2B5EF4-FFF2-40B4-BE49-F238E27FC236}">
                <a16:creationId xmlns:a16="http://schemas.microsoft.com/office/drawing/2014/main" id="{834EAE3C-CBF9-1DC3-8CF7-7A44D3D79C85}"/>
              </a:ext>
            </a:extLst>
          </p:cNvPr>
          <p:cNvSpPr/>
          <p:nvPr/>
        </p:nvSpPr>
        <p:spPr>
          <a:xfrm>
            <a:off x="10819328" y="4474043"/>
            <a:ext cx="1056117" cy="38404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1392396745"/>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CC2378-9323-991A-605D-3BDC1D965027}"/>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50A34C9A-E33E-6D88-E50E-0C0ED1FDA49D}"/>
              </a:ext>
            </a:extLst>
          </p:cNvPr>
          <p:cNvPicPr>
            <a:picLocks noChangeAspect="1"/>
          </p:cNvPicPr>
          <p:nvPr/>
        </p:nvPicPr>
        <p:blipFill>
          <a:blip r:embed="rId2"/>
          <a:stretch>
            <a:fillRect/>
          </a:stretch>
        </p:blipFill>
        <p:spPr>
          <a:xfrm>
            <a:off x="3236500" y="1706346"/>
            <a:ext cx="8524129" cy="4480718"/>
          </a:xfrm>
          <a:prstGeom prst="rect">
            <a:avLst/>
          </a:prstGeom>
        </p:spPr>
      </p:pic>
      <p:sp>
        <p:nvSpPr>
          <p:cNvPr id="3" name="Title 2">
            <a:extLst>
              <a:ext uri="{FF2B5EF4-FFF2-40B4-BE49-F238E27FC236}">
                <a16:creationId xmlns:a16="http://schemas.microsoft.com/office/drawing/2014/main" id="{AAC72B10-BA53-92F0-5618-FAF97E284948}"/>
              </a:ext>
            </a:extLst>
          </p:cNvPr>
          <p:cNvSpPr>
            <a:spLocks noGrp="1"/>
          </p:cNvSpPr>
          <p:nvPr>
            <p:ph type="title"/>
          </p:nvPr>
        </p:nvSpPr>
        <p:spPr/>
        <p:txBody>
          <a:bodyPr>
            <a:normAutofit/>
          </a:bodyPr>
          <a:lstStyle/>
          <a:p>
            <a:pPr>
              <a:lnSpc>
                <a:spcPct val="90000"/>
              </a:lnSpc>
            </a:pPr>
            <a:r>
              <a:rPr lang="en-US" dirty="0"/>
              <a:t>The functionality in a member institution of a Network Zone consortium</a:t>
            </a:r>
          </a:p>
        </p:txBody>
      </p:sp>
      <p:sp>
        <p:nvSpPr>
          <p:cNvPr id="4" name="Content Placeholder 3">
            <a:extLst>
              <a:ext uri="{FF2B5EF4-FFF2-40B4-BE49-F238E27FC236}">
                <a16:creationId xmlns:a16="http://schemas.microsoft.com/office/drawing/2014/main" id="{885D9711-5E5E-093A-5829-507F26A4D38F}"/>
              </a:ext>
            </a:extLst>
          </p:cNvPr>
          <p:cNvSpPr>
            <a:spLocks noGrp="1"/>
          </p:cNvSpPr>
          <p:nvPr>
            <p:ph idx="4294967295"/>
          </p:nvPr>
        </p:nvSpPr>
        <p:spPr>
          <a:xfrm>
            <a:off x="527381" y="1028735"/>
            <a:ext cx="11233248" cy="1355223"/>
          </a:xfrm>
          <a:prstGeom prst="rect">
            <a:avLst/>
          </a:prstGeom>
        </p:spPr>
        <p:txBody>
          <a:bodyPr>
            <a:noAutofit/>
          </a:bodyPr>
          <a:lstStyle/>
          <a:p>
            <a:pPr marL="380990" indent="-380990"/>
            <a:r>
              <a:rPr lang="en-US" sz="2000" dirty="0"/>
              <a:t>There are 5 associated records with this name in the member institution and none are linked from the member institution to the NZ</a:t>
            </a:r>
          </a:p>
        </p:txBody>
      </p:sp>
      <p:sp>
        <p:nvSpPr>
          <p:cNvPr id="6" name="Rectangle 5">
            <a:extLst>
              <a:ext uri="{FF2B5EF4-FFF2-40B4-BE49-F238E27FC236}">
                <a16:creationId xmlns:a16="http://schemas.microsoft.com/office/drawing/2014/main" id="{51B6E94C-6F63-6649-F260-E629A975B99E}"/>
              </a:ext>
            </a:extLst>
          </p:cNvPr>
          <p:cNvSpPr/>
          <p:nvPr/>
        </p:nvSpPr>
        <p:spPr>
          <a:xfrm>
            <a:off x="3310440" y="1800936"/>
            <a:ext cx="1734013" cy="31337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0" name="TextBox 9">
            <a:extLst>
              <a:ext uri="{FF2B5EF4-FFF2-40B4-BE49-F238E27FC236}">
                <a16:creationId xmlns:a16="http://schemas.microsoft.com/office/drawing/2014/main" id="{36055328-4D97-7CCF-B69A-A1F531EE7638}"/>
              </a:ext>
            </a:extLst>
          </p:cNvPr>
          <p:cNvSpPr txBox="1"/>
          <p:nvPr/>
        </p:nvSpPr>
        <p:spPr>
          <a:xfrm>
            <a:off x="143339" y="3044957"/>
            <a:ext cx="2976331" cy="2965555"/>
          </a:xfrm>
          <a:prstGeom prst="rect">
            <a:avLst/>
          </a:prstGeom>
          <a:solidFill>
            <a:srgbClr val="FFFF00"/>
          </a:solidFill>
          <a:ln>
            <a:solidFill>
              <a:schemeClr val="tx1"/>
            </a:solidFill>
          </a:ln>
        </p:spPr>
        <p:txBody>
          <a:bodyPr wrap="square" rtlCol="0">
            <a:spAutoFit/>
          </a:bodyPr>
          <a:lstStyle/>
          <a:p>
            <a:r>
              <a:rPr lang="en-US" sz="1867" dirty="0"/>
              <a:t>Previously when we did the same steps for a record linked to the NZ we had 19 records, because it was displaying records in the NZ.  Now we have 5 records because it is displaying records in the Member Institution. </a:t>
            </a:r>
          </a:p>
        </p:txBody>
      </p:sp>
    </p:spTree>
    <p:extLst>
      <p:ext uri="{BB962C8B-B14F-4D97-AF65-F5344CB8AC3E}">
        <p14:creationId xmlns:p14="http://schemas.microsoft.com/office/powerpoint/2010/main" val="3877156919"/>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F52EA463-B43E-808A-9309-4DB315B51F30}"/>
              </a:ext>
            </a:extLst>
          </p:cNvPr>
          <p:cNvSpPr>
            <a:spLocks noGrp="1"/>
          </p:cNvSpPr>
          <p:nvPr>
            <p:ph type="body" sz="quarter" idx="16"/>
          </p:nvPr>
        </p:nvSpPr>
        <p:spPr/>
        <p:txBody>
          <a:bodyPr/>
          <a:lstStyle/>
          <a:p>
            <a:r>
              <a:rPr lang="en-US" sz="3600" dirty="0"/>
              <a:t>The functionality using non-preferred terms</a:t>
            </a:r>
          </a:p>
        </p:txBody>
      </p:sp>
      <p:pic>
        <p:nvPicPr>
          <p:cNvPr id="17" name="Graphic 16">
            <a:extLst>
              <a:ext uri="{FF2B5EF4-FFF2-40B4-BE49-F238E27FC236}">
                <a16:creationId xmlns:a16="http://schemas.microsoft.com/office/drawing/2014/main" id="{24508161-040A-3F1A-8E75-F754F1F7D07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650689" y="6371284"/>
            <a:ext cx="990449" cy="297804"/>
          </a:xfrm>
          <a:prstGeom prst="rect">
            <a:avLst/>
          </a:prstGeom>
        </p:spPr>
      </p:pic>
    </p:spTree>
    <p:extLst>
      <p:ext uri="{BB962C8B-B14F-4D97-AF65-F5344CB8AC3E}">
        <p14:creationId xmlns:p14="http://schemas.microsoft.com/office/powerpoint/2010/main" val="424906671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3376354-161F-3C35-1F87-4CD027D56B35}"/>
              </a:ext>
            </a:extLst>
          </p:cNvPr>
          <p:cNvPicPr>
            <a:picLocks noChangeAspect="1"/>
          </p:cNvPicPr>
          <p:nvPr/>
        </p:nvPicPr>
        <p:blipFill>
          <a:blip r:embed="rId2"/>
          <a:stretch>
            <a:fillRect/>
          </a:stretch>
        </p:blipFill>
        <p:spPr>
          <a:xfrm>
            <a:off x="0" y="1028846"/>
            <a:ext cx="12192000" cy="4800307"/>
          </a:xfrm>
          <a:prstGeom prst="rect">
            <a:avLst/>
          </a:prstGeom>
          <a:ln>
            <a:solidFill>
              <a:schemeClr val="tx1"/>
            </a:solidFill>
          </a:ln>
        </p:spPr>
      </p:pic>
      <p:sp>
        <p:nvSpPr>
          <p:cNvPr id="3" name="Title 2">
            <a:extLst>
              <a:ext uri="{FF2B5EF4-FFF2-40B4-BE49-F238E27FC236}">
                <a16:creationId xmlns:a16="http://schemas.microsoft.com/office/drawing/2014/main" id="{4FC18B40-6547-41EC-8A0E-1C8F40E0A42F}"/>
              </a:ext>
            </a:extLst>
          </p:cNvPr>
          <p:cNvSpPr>
            <a:spLocks noGrp="1"/>
          </p:cNvSpPr>
          <p:nvPr>
            <p:ph type="title"/>
          </p:nvPr>
        </p:nvSpPr>
        <p:spPr/>
        <p:txBody>
          <a:bodyPr>
            <a:normAutofit/>
          </a:bodyPr>
          <a:lstStyle/>
          <a:p>
            <a:pPr>
              <a:lnSpc>
                <a:spcPct val="90000"/>
              </a:lnSpc>
            </a:pPr>
            <a:r>
              <a:rPr lang="en-US" dirty="0"/>
              <a:t>The Linked Data Info Card and Contributor Page in Alma - MARC21</a:t>
            </a:r>
          </a:p>
        </p:txBody>
      </p:sp>
      <p:sp>
        <p:nvSpPr>
          <p:cNvPr id="11" name="Rectangle 10">
            <a:extLst>
              <a:ext uri="{FF2B5EF4-FFF2-40B4-BE49-F238E27FC236}">
                <a16:creationId xmlns:a16="http://schemas.microsoft.com/office/drawing/2014/main" id="{A91C949C-9029-382C-15D4-88F15BFF0036}"/>
              </a:ext>
            </a:extLst>
          </p:cNvPr>
          <p:cNvSpPr/>
          <p:nvPr/>
        </p:nvSpPr>
        <p:spPr>
          <a:xfrm>
            <a:off x="192139" y="3020400"/>
            <a:ext cx="911424" cy="30540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2" name="Rectangle 11">
            <a:extLst>
              <a:ext uri="{FF2B5EF4-FFF2-40B4-BE49-F238E27FC236}">
                <a16:creationId xmlns:a16="http://schemas.microsoft.com/office/drawing/2014/main" id="{254A70EF-429B-3BCC-2931-0F403685719D}"/>
              </a:ext>
            </a:extLst>
          </p:cNvPr>
          <p:cNvSpPr/>
          <p:nvPr/>
        </p:nvSpPr>
        <p:spPr>
          <a:xfrm>
            <a:off x="2353873" y="3218822"/>
            <a:ext cx="2000957" cy="256475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 name="TextBox 5">
            <a:extLst>
              <a:ext uri="{FF2B5EF4-FFF2-40B4-BE49-F238E27FC236}">
                <a16:creationId xmlns:a16="http://schemas.microsoft.com/office/drawing/2014/main" id="{9718EBEA-CEF6-1C8F-F966-6A484E8066A1}"/>
              </a:ext>
            </a:extLst>
          </p:cNvPr>
          <p:cNvSpPr txBox="1"/>
          <p:nvPr/>
        </p:nvSpPr>
        <p:spPr>
          <a:xfrm>
            <a:off x="5807968" y="1902507"/>
            <a:ext cx="6191893" cy="829263"/>
          </a:xfrm>
          <a:prstGeom prst="rect">
            <a:avLst/>
          </a:prstGeom>
          <a:solidFill>
            <a:srgbClr val="FFFF00"/>
          </a:solidFill>
          <a:ln>
            <a:solidFill>
              <a:schemeClr val="tx1"/>
            </a:solidFill>
          </a:ln>
        </p:spPr>
        <p:txBody>
          <a:bodyPr wrap="square" rtlCol="0">
            <a:noAutofit/>
          </a:bodyPr>
          <a:lstStyle/>
          <a:p>
            <a:pPr marL="380990" indent="-380990">
              <a:buFont typeface="Arial" panose="020B0604020202020204" pitchFamily="34" charset="0"/>
              <a:buChar char="•"/>
            </a:pPr>
            <a:r>
              <a:rPr lang="en-US" sz="1400" dirty="0"/>
              <a:t>Clicking the name shows information pertaining to the heading, taken from </a:t>
            </a:r>
            <a:r>
              <a:rPr lang="en-US" sz="1400" dirty="0" err="1"/>
              <a:t>Wikidata</a:t>
            </a:r>
            <a:r>
              <a:rPr lang="en-US" sz="1400" dirty="0"/>
              <a:t> and LCNAMES.</a:t>
            </a:r>
          </a:p>
          <a:p>
            <a:pPr marL="380990" indent="-380990">
              <a:buFont typeface="Arial" panose="020B0604020202020204" pitchFamily="34" charset="0"/>
              <a:buChar char="•"/>
            </a:pPr>
            <a:r>
              <a:rPr lang="en-US" sz="1400" dirty="0"/>
              <a:t>Here it is for Tokarczuk, Olga</a:t>
            </a:r>
          </a:p>
        </p:txBody>
      </p:sp>
      <p:sp>
        <p:nvSpPr>
          <p:cNvPr id="5" name="TextBox 4">
            <a:extLst>
              <a:ext uri="{FF2B5EF4-FFF2-40B4-BE49-F238E27FC236}">
                <a16:creationId xmlns:a16="http://schemas.microsoft.com/office/drawing/2014/main" id="{72E898F3-63AB-1B95-A781-26812111ABD4}"/>
              </a:ext>
            </a:extLst>
          </p:cNvPr>
          <p:cNvSpPr txBox="1"/>
          <p:nvPr/>
        </p:nvSpPr>
        <p:spPr>
          <a:xfrm>
            <a:off x="5796539" y="3806191"/>
            <a:ext cx="3518912" cy="320040"/>
          </a:xfrm>
          <a:prstGeom prst="rect">
            <a:avLst/>
          </a:prstGeom>
          <a:solidFill>
            <a:srgbClr val="FFFF00"/>
          </a:solidFill>
          <a:ln>
            <a:solidFill>
              <a:schemeClr val="tx1"/>
            </a:solidFill>
          </a:ln>
        </p:spPr>
        <p:txBody>
          <a:bodyPr wrap="square" rtlCol="0">
            <a:noAutofit/>
          </a:bodyPr>
          <a:lstStyle/>
          <a:p>
            <a:pPr marL="380990" indent="-380990">
              <a:buFont typeface="Arial" panose="020B0604020202020204" pitchFamily="34" charset="0"/>
              <a:buChar char="•"/>
            </a:pPr>
            <a:r>
              <a:rPr lang="en-US" sz="1400" b="1" dirty="0"/>
              <a:t>This is the Linked Data Info Card</a:t>
            </a:r>
          </a:p>
          <a:p>
            <a:pPr algn="l"/>
            <a:endParaRPr lang="en-US" sz="1400" dirty="0"/>
          </a:p>
        </p:txBody>
      </p:sp>
    </p:spTree>
    <p:extLst>
      <p:ext uri="{BB962C8B-B14F-4D97-AF65-F5344CB8AC3E}">
        <p14:creationId xmlns:p14="http://schemas.microsoft.com/office/powerpoint/2010/main" val="1679589486"/>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4AB02F-DB92-8D28-F2F8-6FB8C4CA9B07}"/>
            </a:ext>
          </a:extLst>
        </p:cNvPr>
        <p:cNvGrpSpPr/>
        <p:nvPr/>
      </p:nvGrpSpPr>
      <p:grpSpPr>
        <a:xfrm>
          <a:off x="0" y="0"/>
          <a:ext cx="0" cy="0"/>
          <a:chOff x="0" y="0"/>
          <a:chExt cx="0" cy="0"/>
        </a:xfrm>
      </p:grpSpPr>
      <p:pic>
        <p:nvPicPr>
          <p:cNvPr id="9" name="Picture 8">
            <a:extLst>
              <a:ext uri="{FF2B5EF4-FFF2-40B4-BE49-F238E27FC236}">
                <a16:creationId xmlns:a16="http://schemas.microsoft.com/office/drawing/2014/main" id="{B660E16F-A0BE-BD58-D87D-1D6F4FBB403E}"/>
              </a:ext>
            </a:extLst>
          </p:cNvPr>
          <p:cNvPicPr>
            <a:picLocks noChangeAspect="1"/>
          </p:cNvPicPr>
          <p:nvPr/>
        </p:nvPicPr>
        <p:blipFill>
          <a:blip r:embed="rId2"/>
          <a:stretch>
            <a:fillRect/>
          </a:stretch>
        </p:blipFill>
        <p:spPr>
          <a:xfrm>
            <a:off x="1706881" y="2636976"/>
            <a:ext cx="8219440" cy="3531791"/>
          </a:xfrm>
          <a:prstGeom prst="rect">
            <a:avLst/>
          </a:prstGeom>
          <a:ln>
            <a:solidFill>
              <a:schemeClr val="tx1"/>
            </a:solidFill>
          </a:ln>
        </p:spPr>
      </p:pic>
      <p:sp>
        <p:nvSpPr>
          <p:cNvPr id="3" name="Title 2">
            <a:extLst>
              <a:ext uri="{FF2B5EF4-FFF2-40B4-BE49-F238E27FC236}">
                <a16:creationId xmlns:a16="http://schemas.microsoft.com/office/drawing/2014/main" id="{B8C1A49F-E9E9-80C2-F3A3-89F95B7E1DA6}"/>
              </a:ext>
            </a:extLst>
          </p:cNvPr>
          <p:cNvSpPr>
            <a:spLocks noGrp="1"/>
          </p:cNvSpPr>
          <p:nvPr>
            <p:ph type="title"/>
          </p:nvPr>
        </p:nvSpPr>
        <p:spPr/>
        <p:txBody>
          <a:bodyPr>
            <a:normAutofit/>
          </a:bodyPr>
          <a:lstStyle/>
          <a:p>
            <a:pPr>
              <a:lnSpc>
                <a:spcPct val="90000"/>
              </a:lnSpc>
            </a:pPr>
            <a:r>
              <a:rPr lang="en-US" dirty="0"/>
              <a:t>The functionality using non-preferred terms</a:t>
            </a:r>
          </a:p>
        </p:txBody>
      </p:sp>
      <p:sp>
        <p:nvSpPr>
          <p:cNvPr id="4" name="Content Placeholder 3">
            <a:extLst>
              <a:ext uri="{FF2B5EF4-FFF2-40B4-BE49-F238E27FC236}">
                <a16:creationId xmlns:a16="http://schemas.microsoft.com/office/drawing/2014/main" id="{EAFDA691-AFA5-B9AD-4693-68C13B1ED47A}"/>
              </a:ext>
            </a:extLst>
          </p:cNvPr>
          <p:cNvSpPr>
            <a:spLocks noGrp="1"/>
          </p:cNvSpPr>
          <p:nvPr>
            <p:ph idx="4294967295"/>
          </p:nvPr>
        </p:nvSpPr>
        <p:spPr>
          <a:xfrm>
            <a:off x="527381" y="1028735"/>
            <a:ext cx="11233248" cy="1853947"/>
          </a:xfrm>
          <a:prstGeom prst="rect">
            <a:avLst/>
          </a:prstGeom>
        </p:spPr>
        <p:txBody>
          <a:bodyPr>
            <a:noAutofit/>
          </a:bodyPr>
          <a:lstStyle/>
          <a:p>
            <a:pPr marL="380990" indent="-380990"/>
            <a:r>
              <a:rPr lang="en-US" sz="2000" dirty="0"/>
              <a:t>An “All Titles” search in Alma for creator “R. B. G.” will retrieve (among others) title “You can't spell truth without Ruth an unauthorized collection of witty &amp; wise quotes from the Queen of Supreme, Ruth Bader Ginsburg”.</a:t>
            </a:r>
          </a:p>
          <a:p>
            <a:pPr marL="380990" indent="-380990"/>
            <a:r>
              <a:rPr lang="en-US" sz="2000" dirty="0"/>
              <a:t>This record in in format “LC_BF_INSTANCE”</a:t>
            </a:r>
          </a:p>
          <a:p>
            <a:endParaRPr lang="en-US" sz="2000" dirty="0"/>
          </a:p>
        </p:txBody>
      </p:sp>
      <p:sp>
        <p:nvSpPr>
          <p:cNvPr id="6" name="Rectangle 5">
            <a:extLst>
              <a:ext uri="{FF2B5EF4-FFF2-40B4-BE49-F238E27FC236}">
                <a16:creationId xmlns:a16="http://schemas.microsoft.com/office/drawing/2014/main" id="{88EFFE98-B201-7DCB-1C57-05DCE1C5C7FB}"/>
              </a:ext>
            </a:extLst>
          </p:cNvPr>
          <p:cNvSpPr/>
          <p:nvPr/>
        </p:nvSpPr>
        <p:spPr>
          <a:xfrm>
            <a:off x="1799419" y="3429000"/>
            <a:ext cx="744187" cy="28803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7" name="Rectangle 6">
            <a:extLst>
              <a:ext uri="{FF2B5EF4-FFF2-40B4-BE49-F238E27FC236}">
                <a16:creationId xmlns:a16="http://schemas.microsoft.com/office/drawing/2014/main" id="{296ADF50-83FC-B0F7-82B1-039C0C5D8FD0}"/>
              </a:ext>
            </a:extLst>
          </p:cNvPr>
          <p:cNvSpPr/>
          <p:nvPr/>
        </p:nvSpPr>
        <p:spPr>
          <a:xfrm>
            <a:off x="2960167" y="3952430"/>
            <a:ext cx="6966154" cy="106661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 name="Rectangle 7">
            <a:extLst>
              <a:ext uri="{FF2B5EF4-FFF2-40B4-BE49-F238E27FC236}">
                <a16:creationId xmlns:a16="http://schemas.microsoft.com/office/drawing/2014/main" id="{E7594AFE-62C3-4FE1-BD6C-8481E0BECD06}"/>
              </a:ext>
            </a:extLst>
          </p:cNvPr>
          <p:cNvSpPr/>
          <p:nvPr/>
        </p:nvSpPr>
        <p:spPr>
          <a:xfrm>
            <a:off x="1679510" y="2636976"/>
            <a:ext cx="1728192" cy="28803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3641700694"/>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55218B-F521-9BC1-5959-9D7C088415AA}"/>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D419CEB8-3C0E-73EF-3B57-E476715992B3}"/>
              </a:ext>
            </a:extLst>
          </p:cNvPr>
          <p:cNvPicPr>
            <a:picLocks noChangeAspect="1"/>
          </p:cNvPicPr>
          <p:nvPr/>
        </p:nvPicPr>
        <p:blipFill>
          <a:blip r:embed="rId2"/>
          <a:stretch>
            <a:fillRect/>
          </a:stretch>
        </p:blipFill>
        <p:spPr>
          <a:xfrm>
            <a:off x="0" y="1519912"/>
            <a:ext cx="12192000" cy="4505739"/>
          </a:xfrm>
          <a:prstGeom prst="rect">
            <a:avLst/>
          </a:prstGeom>
          <a:ln>
            <a:solidFill>
              <a:schemeClr val="tx1"/>
            </a:solidFill>
          </a:ln>
        </p:spPr>
      </p:pic>
      <p:sp>
        <p:nvSpPr>
          <p:cNvPr id="3" name="Title 2">
            <a:extLst>
              <a:ext uri="{FF2B5EF4-FFF2-40B4-BE49-F238E27FC236}">
                <a16:creationId xmlns:a16="http://schemas.microsoft.com/office/drawing/2014/main" id="{487E061D-3070-3D19-44E7-C3058810D913}"/>
              </a:ext>
            </a:extLst>
          </p:cNvPr>
          <p:cNvSpPr>
            <a:spLocks noGrp="1"/>
          </p:cNvSpPr>
          <p:nvPr>
            <p:ph type="title"/>
          </p:nvPr>
        </p:nvSpPr>
        <p:spPr/>
        <p:txBody>
          <a:bodyPr>
            <a:normAutofit/>
          </a:bodyPr>
          <a:lstStyle/>
          <a:p>
            <a:pPr>
              <a:lnSpc>
                <a:spcPct val="90000"/>
              </a:lnSpc>
            </a:pPr>
            <a:r>
              <a:rPr lang="en-US" dirty="0"/>
              <a:t>The functionality using non-preferred terms</a:t>
            </a:r>
          </a:p>
        </p:txBody>
      </p:sp>
      <p:sp>
        <p:nvSpPr>
          <p:cNvPr id="4" name="Content Placeholder 3">
            <a:extLst>
              <a:ext uri="{FF2B5EF4-FFF2-40B4-BE49-F238E27FC236}">
                <a16:creationId xmlns:a16="http://schemas.microsoft.com/office/drawing/2014/main" id="{EBEC6FF4-F22E-1F85-7660-A95F0DE0ED2C}"/>
              </a:ext>
            </a:extLst>
          </p:cNvPr>
          <p:cNvSpPr>
            <a:spLocks noGrp="1"/>
          </p:cNvSpPr>
          <p:nvPr>
            <p:ph idx="4294967295"/>
          </p:nvPr>
        </p:nvSpPr>
        <p:spPr>
          <a:xfrm>
            <a:off x="527381" y="1028736"/>
            <a:ext cx="11233248" cy="537418"/>
          </a:xfrm>
          <a:prstGeom prst="rect">
            <a:avLst/>
          </a:prstGeom>
        </p:spPr>
        <p:txBody>
          <a:bodyPr>
            <a:noAutofit/>
          </a:bodyPr>
          <a:lstStyle/>
          <a:p>
            <a:pPr marL="380990" indent="-380990"/>
            <a:r>
              <a:rPr lang="en-US" sz="2000" dirty="0"/>
              <a:t>A Primo VE NDE search for keywords “R. B. G.” and “quotes” will also retrieve the title</a:t>
            </a:r>
          </a:p>
        </p:txBody>
      </p:sp>
      <p:sp>
        <p:nvSpPr>
          <p:cNvPr id="7" name="Rectangle 6">
            <a:extLst>
              <a:ext uri="{FF2B5EF4-FFF2-40B4-BE49-F238E27FC236}">
                <a16:creationId xmlns:a16="http://schemas.microsoft.com/office/drawing/2014/main" id="{DE485E6B-2F0B-6C47-9D6C-43BD0ACDF0BA}"/>
              </a:ext>
            </a:extLst>
          </p:cNvPr>
          <p:cNvSpPr/>
          <p:nvPr/>
        </p:nvSpPr>
        <p:spPr>
          <a:xfrm>
            <a:off x="366101" y="4231619"/>
            <a:ext cx="11663339" cy="179403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 name="Rectangle 7">
            <a:extLst>
              <a:ext uri="{FF2B5EF4-FFF2-40B4-BE49-F238E27FC236}">
                <a16:creationId xmlns:a16="http://schemas.microsoft.com/office/drawing/2014/main" id="{9AE8EDFD-70F3-E79D-CD84-B24A80618119}"/>
              </a:ext>
            </a:extLst>
          </p:cNvPr>
          <p:cNvSpPr/>
          <p:nvPr/>
        </p:nvSpPr>
        <p:spPr>
          <a:xfrm>
            <a:off x="2622352" y="2124983"/>
            <a:ext cx="1440160" cy="49579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1205536178"/>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9F3FA8-FB50-C637-3AAC-2B93117D9998}"/>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20ABF642-97CD-E57C-2D07-993C37E09D1A}"/>
              </a:ext>
            </a:extLst>
          </p:cNvPr>
          <p:cNvSpPr>
            <a:spLocks noGrp="1"/>
          </p:cNvSpPr>
          <p:nvPr>
            <p:ph type="title"/>
          </p:nvPr>
        </p:nvSpPr>
        <p:spPr/>
        <p:txBody>
          <a:bodyPr>
            <a:normAutofit/>
          </a:bodyPr>
          <a:lstStyle/>
          <a:p>
            <a:pPr>
              <a:lnSpc>
                <a:spcPct val="90000"/>
              </a:lnSpc>
            </a:pPr>
            <a:r>
              <a:rPr lang="en-US" dirty="0"/>
              <a:t>The functionality using non-preferred terms</a:t>
            </a:r>
          </a:p>
        </p:txBody>
      </p:sp>
      <p:sp>
        <p:nvSpPr>
          <p:cNvPr id="4" name="Content Placeholder 3">
            <a:extLst>
              <a:ext uri="{FF2B5EF4-FFF2-40B4-BE49-F238E27FC236}">
                <a16:creationId xmlns:a16="http://schemas.microsoft.com/office/drawing/2014/main" id="{959C07F7-AF40-8C1A-2EF4-08B56C3FD595}"/>
              </a:ext>
            </a:extLst>
          </p:cNvPr>
          <p:cNvSpPr>
            <a:spLocks noGrp="1"/>
          </p:cNvSpPr>
          <p:nvPr>
            <p:ph idx="4294967295"/>
          </p:nvPr>
        </p:nvSpPr>
        <p:spPr>
          <a:xfrm>
            <a:off x="527381" y="1028735"/>
            <a:ext cx="11233248" cy="2103572"/>
          </a:xfrm>
          <a:prstGeom prst="rect">
            <a:avLst/>
          </a:prstGeom>
        </p:spPr>
        <p:txBody>
          <a:bodyPr>
            <a:noAutofit/>
          </a:bodyPr>
          <a:lstStyle/>
          <a:p>
            <a:pPr marL="380990" indent="-380990"/>
            <a:r>
              <a:rPr lang="en-US" sz="2000" dirty="0"/>
              <a:t>In both cases the title “You can't spell truth without Ruth an unauthorized collection of witty &amp; wise quotes from the Queen of Supreme, Ruth Bader Ginsburg” was found when searching with term “R. B. G.”</a:t>
            </a:r>
          </a:p>
          <a:p>
            <a:pPr marL="380990" indent="-380990"/>
            <a:r>
              <a:rPr lang="en-US" sz="2000" dirty="0"/>
              <a:t>This is the case even though the term “R. B. G.” does not appear anywhere in the record.</a:t>
            </a:r>
          </a:p>
          <a:p>
            <a:pPr marL="380990" indent="-380990"/>
            <a:r>
              <a:rPr lang="en-US" sz="2000" dirty="0"/>
              <a:t>The term “R. B. G.” does not appear in the LC_BF_WORK or in the LC_BF_INSTANCE .</a:t>
            </a:r>
          </a:p>
          <a:p>
            <a:pPr marL="380990" indent="-380990"/>
            <a:endParaRPr lang="en-US" sz="2000" dirty="0"/>
          </a:p>
        </p:txBody>
      </p:sp>
    </p:spTree>
    <p:extLst>
      <p:ext uri="{BB962C8B-B14F-4D97-AF65-F5344CB8AC3E}">
        <p14:creationId xmlns:p14="http://schemas.microsoft.com/office/powerpoint/2010/main" val="464329809"/>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2D6D65-0E8A-992E-694F-459B4607B292}"/>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810DE6A0-CC5E-C708-9E42-2DF2DE02AB53}"/>
              </a:ext>
            </a:extLst>
          </p:cNvPr>
          <p:cNvPicPr>
            <a:picLocks noChangeAspect="1"/>
          </p:cNvPicPr>
          <p:nvPr/>
        </p:nvPicPr>
        <p:blipFill>
          <a:blip r:embed="rId2"/>
          <a:stretch>
            <a:fillRect/>
          </a:stretch>
        </p:blipFill>
        <p:spPr>
          <a:xfrm>
            <a:off x="3503712" y="2152491"/>
            <a:ext cx="5879819" cy="4330952"/>
          </a:xfrm>
          <a:prstGeom prst="rect">
            <a:avLst/>
          </a:prstGeom>
          <a:ln>
            <a:solidFill>
              <a:schemeClr val="tx1"/>
            </a:solidFill>
          </a:ln>
        </p:spPr>
      </p:pic>
      <p:sp>
        <p:nvSpPr>
          <p:cNvPr id="3" name="Title 2">
            <a:extLst>
              <a:ext uri="{FF2B5EF4-FFF2-40B4-BE49-F238E27FC236}">
                <a16:creationId xmlns:a16="http://schemas.microsoft.com/office/drawing/2014/main" id="{FE696871-4433-D853-4059-17EB0040E107}"/>
              </a:ext>
            </a:extLst>
          </p:cNvPr>
          <p:cNvSpPr>
            <a:spLocks noGrp="1"/>
          </p:cNvSpPr>
          <p:nvPr>
            <p:ph type="title"/>
          </p:nvPr>
        </p:nvSpPr>
        <p:spPr/>
        <p:txBody>
          <a:bodyPr>
            <a:normAutofit/>
          </a:bodyPr>
          <a:lstStyle/>
          <a:p>
            <a:pPr>
              <a:lnSpc>
                <a:spcPct val="90000"/>
              </a:lnSpc>
            </a:pPr>
            <a:r>
              <a:rPr lang="en-US" dirty="0"/>
              <a:t>The functionality using non-preferred terms</a:t>
            </a:r>
          </a:p>
        </p:txBody>
      </p:sp>
      <p:sp>
        <p:nvSpPr>
          <p:cNvPr id="4" name="Content Placeholder 3">
            <a:extLst>
              <a:ext uri="{FF2B5EF4-FFF2-40B4-BE49-F238E27FC236}">
                <a16:creationId xmlns:a16="http://schemas.microsoft.com/office/drawing/2014/main" id="{40FFF105-B099-F725-3C20-6D72C87F3F85}"/>
              </a:ext>
            </a:extLst>
          </p:cNvPr>
          <p:cNvSpPr>
            <a:spLocks noGrp="1"/>
          </p:cNvSpPr>
          <p:nvPr>
            <p:ph idx="4294967295"/>
          </p:nvPr>
        </p:nvSpPr>
        <p:spPr>
          <a:xfrm>
            <a:off x="527381" y="1028735"/>
            <a:ext cx="11233248" cy="1511299"/>
          </a:xfrm>
          <a:prstGeom prst="rect">
            <a:avLst/>
          </a:prstGeom>
        </p:spPr>
        <p:txBody>
          <a:bodyPr>
            <a:noAutofit/>
          </a:bodyPr>
          <a:lstStyle/>
          <a:p>
            <a:pPr marL="380990" indent="-380990"/>
            <a:r>
              <a:rPr lang="en-US" sz="2000" dirty="0"/>
              <a:t>However, the work does contain a reference to the authority record for “Ginsburg, Ruth Bader, 1933-2020” via this URL:</a:t>
            </a:r>
            <a:br>
              <a:rPr lang="en-US" sz="2000" dirty="0"/>
            </a:br>
            <a:r>
              <a:rPr lang="en-US" sz="2000" dirty="0">
                <a:hlinkClick r:id="rId3"/>
              </a:rPr>
              <a:t>http://id.loc.gov/rwo/agents/n50029918</a:t>
            </a:r>
            <a:r>
              <a:rPr lang="en-US" sz="2000" dirty="0"/>
              <a:t> </a:t>
            </a:r>
          </a:p>
          <a:p>
            <a:pPr marL="380990" indent="-380990"/>
            <a:endParaRPr lang="en-US" sz="2000" dirty="0"/>
          </a:p>
        </p:txBody>
      </p:sp>
      <p:sp>
        <p:nvSpPr>
          <p:cNvPr id="6" name="Rectangle 5">
            <a:extLst>
              <a:ext uri="{FF2B5EF4-FFF2-40B4-BE49-F238E27FC236}">
                <a16:creationId xmlns:a16="http://schemas.microsoft.com/office/drawing/2014/main" id="{06275D92-AC6C-CC76-3C95-FE71B3AF633D}"/>
              </a:ext>
            </a:extLst>
          </p:cNvPr>
          <p:cNvSpPr/>
          <p:nvPr/>
        </p:nvSpPr>
        <p:spPr>
          <a:xfrm>
            <a:off x="5206544" y="4947105"/>
            <a:ext cx="3195776" cy="21417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7" name="TextBox 6">
            <a:extLst>
              <a:ext uri="{FF2B5EF4-FFF2-40B4-BE49-F238E27FC236}">
                <a16:creationId xmlns:a16="http://schemas.microsoft.com/office/drawing/2014/main" id="{DE67F406-6AFE-B3A6-0EA4-B5F0A925D02F}"/>
              </a:ext>
            </a:extLst>
          </p:cNvPr>
          <p:cNvSpPr txBox="1"/>
          <p:nvPr/>
        </p:nvSpPr>
        <p:spPr>
          <a:xfrm>
            <a:off x="1295467" y="4727939"/>
            <a:ext cx="2208245" cy="666977"/>
          </a:xfrm>
          <a:prstGeom prst="rect">
            <a:avLst/>
          </a:prstGeom>
          <a:solidFill>
            <a:srgbClr val="FFFF00"/>
          </a:solidFill>
          <a:ln>
            <a:solidFill>
              <a:schemeClr val="tx1"/>
            </a:solidFill>
          </a:ln>
        </p:spPr>
        <p:txBody>
          <a:bodyPr wrap="square" rtlCol="0">
            <a:spAutoFit/>
          </a:bodyPr>
          <a:lstStyle/>
          <a:p>
            <a:r>
              <a:rPr lang="en-US" sz="1867" dirty="0"/>
              <a:t>We will now take a look at this</a:t>
            </a:r>
          </a:p>
        </p:txBody>
      </p:sp>
      <p:cxnSp>
        <p:nvCxnSpPr>
          <p:cNvPr id="9" name="Straight Arrow Connector 8">
            <a:extLst>
              <a:ext uri="{FF2B5EF4-FFF2-40B4-BE49-F238E27FC236}">
                <a16:creationId xmlns:a16="http://schemas.microsoft.com/office/drawing/2014/main" id="{4FA361CB-62A0-D5F7-83F7-D167A9E3E373}"/>
              </a:ext>
            </a:extLst>
          </p:cNvPr>
          <p:cNvCxnSpPr>
            <a:cxnSpLocks/>
            <a:endCxn id="6" idx="1"/>
          </p:cNvCxnSpPr>
          <p:nvPr/>
        </p:nvCxnSpPr>
        <p:spPr>
          <a:xfrm>
            <a:off x="3503712" y="5054193"/>
            <a:ext cx="1702832"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47310114"/>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19CE1B-08AB-6E87-0EC7-66EBAFB9C668}"/>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91D9CDD5-D32D-2FE8-F227-827E55E569DA}"/>
              </a:ext>
            </a:extLst>
          </p:cNvPr>
          <p:cNvPicPr>
            <a:picLocks noChangeAspect="1"/>
          </p:cNvPicPr>
          <p:nvPr/>
        </p:nvPicPr>
        <p:blipFill>
          <a:blip r:embed="rId2"/>
          <a:stretch>
            <a:fillRect/>
          </a:stretch>
        </p:blipFill>
        <p:spPr>
          <a:xfrm>
            <a:off x="1432560" y="2195935"/>
            <a:ext cx="9071766" cy="3865030"/>
          </a:xfrm>
          <a:prstGeom prst="rect">
            <a:avLst/>
          </a:prstGeom>
          <a:ln>
            <a:solidFill>
              <a:schemeClr val="tx1"/>
            </a:solidFill>
          </a:ln>
        </p:spPr>
      </p:pic>
      <p:sp>
        <p:nvSpPr>
          <p:cNvPr id="3" name="Title 2">
            <a:extLst>
              <a:ext uri="{FF2B5EF4-FFF2-40B4-BE49-F238E27FC236}">
                <a16:creationId xmlns:a16="http://schemas.microsoft.com/office/drawing/2014/main" id="{32A360B6-5155-0FD9-5B53-3B4F56689A98}"/>
              </a:ext>
            </a:extLst>
          </p:cNvPr>
          <p:cNvSpPr>
            <a:spLocks noGrp="1"/>
          </p:cNvSpPr>
          <p:nvPr>
            <p:ph type="title"/>
          </p:nvPr>
        </p:nvSpPr>
        <p:spPr/>
        <p:txBody>
          <a:bodyPr>
            <a:normAutofit/>
          </a:bodyPr>
          <a:lstStyle/>
          <a:p>
            <a:pPr>
              <a:lnSpc>
                <a:spcPct val="90000"/>
              </a:lnSpc>
            </a:pPr>
            <a:r>
              <a:rPr lang="en-US" dirty="0"/>
              <a:t>The functionality using non-preferred terms</a:t>
            </a:r>
          </a:p>
        </p:txBody>
      </p:sp>
      <p:sp>
        <p:nvSpPr>
          <p:cNvPr id="4" name="Content Placeholder 3">
            <a:extLst>
              <a:ext uri="{FF2B5EF4-FFF2-40B4-BE49-F238E27FC236}">
                <a16:creationId xmlns:a16="http://schemas.microsoft.com/office/drawing/2014/main" id="{93939BE4-0A0E-A0F3-4DA7-79EC8668AE6C}"/>
              </a:ext>
            </a:extLst>
          </p:cNvPr>
          <p:cNvSpPr>
            <a:spLocks noGrp="1"/>
          </p:cNvSpPr>
          <p:nvPr>
            <p:ph idx="4294967295"/>
          </p:nvPr>
        </p:nvSpPr>
        <p:spPr>
          <a:xfrm>
            <a:off x="527381" y="1028735"/>
            <a:ext cx="11233248" cy="960107"/>
          </a:xfrm>
          <a:prstGeom prst="rect">
            <a:avLst/>
          </a:prstGeom>
        </p:spPr>
        <p:txBody>
          <a:bodyPr>
            <a:noAutofit/>
          </a:bodyPr>
          <a:lstStyle/>
          <a:p>
            <a:pPr marL="380990" indent="-380990"/>
            <a:r>
              <a:rPr lang="en-US" sz="2000" dirty="0"/>
              <a:t>From </a:t>
            </a:r>
            <a:r>
              <a:rPr lang="en-US" sz="2000" dirty="0">
                <a:hlinkClick r:id="rId3"/>
              </a:rPr>
              <a:t>http://id.loc.gov/rwo/agents/n50029918</a:t>
            </a:r>
            <a:r>
              <a:rPr lang="en-US" sz="2000" dirty="0"/>
              <a:t> </a:t>
            </a:r>
          </a:p>
          <a:p>
            <a:pPr marL="380990" indent="-380990"/>
            <a:r>
              <a:rPr lang="en-US" sz="2000" dirty="0"/>
              <a:t>We will go to </a:t>
            </a:r>
            <a:r>
              <a:rPr lang="en-US" sz="2000" dirty="0">
                <a:hlinkClick r:id="rId4"/>
              </a:rPr>
              <a:t>http://id.loc.gov/authorities/names/n50029918</a:t>
            </a:r>
            <a:r>
              <a:rPr lang="en-US" sz="2000" dirty="0"/>
              <a:t> </a:t>
            </a:r>
          </a:p>
          <a:p>
            <a:pPr marL="380990" indent="-380990"/>
            <a:endParaRPr lang="en-US" sz="2000" dirty="0"/>
          </a:p>
        </p:txBody>
      </p:sp>
      <p:sp>
        <p:nvSpPr>
          <p:cNvPr id="13" name="Rectangle 12">
            <a:extLst>
              <a:ext uri="{FF2B5EF4-FFF2-40B4-BE49-F238E27FC236}">
                <a16:creationId xmlns:a16="http://schemas.microsoft.com/office/drawing/2014/main" id="{C7485568-EB68-8BAC-E690-97C935EBDCBC}"/>
              </a:ext>
            </a:extLst>
          </p:cNvPr>
          <p:cNvSpPr/>
          <p:nvPr/>
        </p:nvSpPr>
        <p:spPr>
          <a:xfrm>
            <a:off x="1432560" y="5104356"/>
            <a:ext cx="3192016" cy="51972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950325727"/>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EB2454-2AD7-B5BC-78A6-6D795B196272}"/>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F3CA98E2-A5BB-519D-07D2-CAD2244D437C}"/>
              </a:ext>
            </a:extLst>
          </p:cNvPr>
          <p:cNvPicPr>
            <a:picLocks noChangeAspect="1"/>
          </p:cNvPicPr>
          <p:nvPr/>
        </p:nvPicPr>
        <p:blipFill>
          <a:blip r:embed="rId2"/>
          <a:stretch>
            <a:fillRect/>
          </a:stretch>
        </p:blipFill>
        <p:spPr>
          <a:xfrm>
            <a:off x="1442719" y="1723129"/>
            <a:ext cx="9553743" cy="4365618"/>
          </a:xfrm>
          <a:prstGeom prst="rect">
            <a:avLst/>
          </a:prstGeom>
          <a:ln>
            <a:solidFill>
              <a:schemeClr val="tx1"/>
            </a:solidFill>
          </a:ln>
        </p:spPr>
      </p:pic>
      <p:sp>
        <p:nvSpPr>
          <p:cNvPr id="3" name="Title 2">
            <a:extLst>
              <a:ext uri="{FF2B5EF4-FFF2-40B4-BE49-F238E27FC236}">
                <a16:creationId xmlns:a16="http://schemas.microsoft.com/office/drawing/2014/main" id="{C57B6D61-2C7A-C83F-4F8F-0EC8BE8D88DB}"/>
              </a:ext>
            </a:extLst>
          </p:cNvPr>
          <p:cNvSpPr>
            <a:spLocks noGrp="1"/>
          </p:cNvSpPr>
          <p:nvPr>
            <p:ph type="title"/>
          </p:nvPr>
        </p:nvSpPr>
        <p:spPr/>
        <p:txBody>
          <a:bodyPr>
            <a:normAutofit/>
          </a:bodyPr>
          <a:lstStyle/>
          <a:p>
            <a:pPr>
              <a:lnSpc>
                <a:spcPct val="90000"/>
              </a:lnSpc>
            </a:pPr>
            <a:r>
              <a:rPr lang="en-US" dirty="0"/>
              <a:t>The functionality using non-preferred terms</a:t>
            </a:r>
          </a:p>
        </p:txBody>
      </p:sp>
      <p:sp>
        <p:nvSpPr>
          <p:cNvPr id="4" name="Content Placeholder 3">
            <a:extLst>
              <a:ext uri="{FF2B5EF4-FFF2-40B4-BE49-F238E27FC236}">
                <a16:creationId xmlns:a16="http://schemas.microsoft.com/office/drawing/2014/main" id="{21B99488-3A05-3CE1-A600-DC51D5754829}"/>
              </a:ext>
            </a:extLst>
          </p:cNvPr>
          <p:cNvSpPr>
            <a:spLocks noGrp="1"/>
          </p:cNvSpPr>
          <p:nvPr>
            <p:ph idx="4294967295"/>
          </p:nvPr>
        </p:nvSpPr>
        <p:spPr>
          <a:xfrm>
            <a:off x="527381" y="1028735"/>
            <a:ext cx="11233248" cy="960107"/>
          </a:xfrm>
          <a:prstGeom prst="rect">
            <a:avLst/>
          </a:prstGeom>
        </p:spPr>
        <p:txBody>
          <a:bodyPr>
            <a:noAutofit/>
          </a:bodyPr>
          <a:lstStyle/>
          <a:p>
            <a:pPr marL="380990" indent="-380990"/>
            <a:r>
              <a:rPr lang="en-US" sz="2000" dirty="0"/>
              <a:t>At </a:t>
            </a:r>
            <a:r>
              <a:rPr lang="en-US" sz="2000" dirty="0">
                <a:hlinkClick r:id="rId3"/>
              </a:rPr>
              <a:t>http://id.loc.gov/authorities/names/n50029918</a:t>
            </a:r>
            <a:r>
              <a:rPr lang="en-US" sz="2000" dirty="0"/>
              <a:t> we see the non-preferred term “R. B. G.” </a:t>
            </a:r>
          </a:p>
          <a:p>
            <a:pPr marL="380990" indent="-380990"/>
            <a:endParaRPr lang="en-US" sz="2000" dirty="0"/>
          </a:p>
        </p:txBody>
      </p:sp>
      <p:sp>
        <p:nvSpPr>
          <p:cNvPr id="13" name="Rectangle 12">
            <a:extLst>
              <a:ext uri="{FF2B5EF4-FFF2-40B4-BE49-F238E27FC236}">
                <a16:creationId xmlns:a16="http://schemas.microsoft.com/office/drawing/2014/main" id="{67C037DD-8090-24B8-7017-1738A789B693}"/>
              </a:ext>
            </a:extLst>
          </p:cNvPr>
          <p:cNvSpPr/>
          <p:nvPr/>
        </p:nvSpPr>
        <p:spPr>
          <a:xfrm>
            <a:off x="1627195" y="4876801"/>
            <a:ext cx="2365685" cy="24383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439808980"/>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C8998C-99D0-273A-90E4-B3933BEA38DB}"/>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229CA54B-FE63-6921-C2A2-A9D48C2D68E5}"/>
              </a:ext>
            </a:extLst>
          </p:cNvPr>
          <p:cNvPicPr>
            <a:picLocks noChangeAspect="1"/>
          </p:cNvPicPr>
          <p:nvPr/>
        </p:nvPicPr>
        <p:blipFill>
          <a:blip r:embed="rId2"/>
          <a:stretch>
            <a:fillRect/>
          </a:stretch>
        </p:blipFill>
        <p:spPr>
          <a:xfrm>
            <a:off x="0" y="1947803"/>
            <a:ext cx="12192000" cy="2962394"/>
          </a:xfrm>
          <a:prstGeom prst="rect">
            <a:avLst/>
          </a:prstGeom>
          <a:ln>
            <a:solidFill>
              <a:schemeClr val="tx1"/>
            </a:solidFill>
          </a:ln>
        </p:spPr>
      </p:pic>
      <p:sp>
        <p:nvSpPr>
          <p:cNvPr id="3" name="Title 2">
            <a:extLst>
              <a:ext uri="{FF2B5EF4-FFF2-40B4-BE49-F238E27FC236}">
                <a16:creationId xmlns:a16="http://schemas.microsoft.com/office/drawing/2014/main" id="{BF562D12-BBDD-1143-5D93-E1F5F61A1B2A}"/>
              </a:ext>
            </a:extLst>
          </p:cNvPr>
          <p:cNvSpPr>
            <a:spLocks noGrp="1"/>
          </p:cNvSpPr>
          <p:nvPr>
            <p:ph type="title"/>
          </p:nvPr>
        </p:nvSpPr>
        <p:spPr/>
        <p:txBody>
          <a:bodyPr>
            <a:normAutofit/>
          </a:bodyPr>
          <a:lstStyle/>
          <a:p>
            <a:pPr>
              <a:lnSpc>
                <a:spcPct val="90000"/>
              </a:lnSpc>
            </a:pPr>
            <a:r>
              <a:rPr lang="en-US" dirty="0"/>
              <a:t>The functionality using non-preferred terms</a:t>
            </a:r>
          </a:p>
        </p:txBody>
      </p:sp>
      <p:sp>
        <p:nvSpPr>
          <p:cNvPr id="4" name="Content Placeholder 3">
            <a:extLst>
              <a:ext uri="{FF2B5EF4-FFF2-40B4-BE49-F238E27FC236}">
                <a16:creationId xmlns:a16="http://schemas.microsoft.com/office/drawing/2014/main" id="{CCC8ABBD-2797-D5D1-92E4-7FA7F3AEACE4}"/>
              </a:ext>
            </a:extLst>
          </p:cNvPr>
          <p:cNvSpPr>
            <a:spLocks noGrp="1"/>
          </p:cNvSpPr>
          <p:nvPr>
            <p:ph idx="4294967295"/>
          </p:nvPr>
        </p:nvSpPr>
        <p:spPr>
          <a:xfrm>
            <a:off x="527381" y="1028735"/>
            <a:ext cx="11233248" cy="960107"/>
          </a:xfrm>
          <a:prstGeom prst="rect">
            <a:avLst/>
          </a:prstGeom>
        </p:spPr>
        <p:txBody>
          <a:bodyPr>
            <a:noAutofit/>
          </a:bodyPr>
          <a:lstStyle/>
          <a:p>
            <a:pPr marL="380990" indent="-380990"/>
            <a:r>
              <a:rPr lang="en-US" sz="2000" dirty="0"/>
              <a:t>We also see the non-preferred term if we look at the authority record in Alma coming from the CZ and linked to the heading in the BIBFRAME record: </a:t>
            </a:r>
          </a:p>
          <a:p>
            <a:pPr marL="380990" indent="-380990"/>
            <a:endParaRPr lang="en-US" sz="2000" dirty="0"/>
          </a:p>
        </p:txBody>
      </p:sp>
      <p:sp>
        <p:nvSpPr>
          <p:cNvPr id="6" name="Rectangle 5">
            <a:extLst>
              <a:ext uri="{FF2B5EF4-FFF2-40B4-BE49-F238E27FC236}">
                <a16:creationId xmlns:a16="http://schemas.microsoft.com/office/drawing/2014/main" id="{A904025F-AE49-2AE4-FD75-CDE38913EACA}"/>
              </a:ext>
            </a:extLst>
          </p:cNvPr>
          <p:cNvSpPr/>
          <p:nvPr/>
        </p:nvSpPr>
        <p:spPr>
          <a:xfrm>
            <a:off x="2102427" y="3821165"/>
            <a:ext cx="288032" cy="28803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820485612"/>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0AA51A-C0D7-4E7B-D875-3918DF001320}"/>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D95DA91F-3961-7785-BD6C-841B9207ABA5}"/>
              </a:ext>
            </a:extLst>
          </p:cNvPr>
          <p:cNvPicPr>
            <a:picLocks noChangeAspect="1"/>
          </p:cNvPicPr>
          <p:nvPr/>
        </p:nvPicPr>
        <p:blipFill>
          <a:blip r:embed="rId2"/>
          <a:stretch>
            <a:fillRect/>
          </a:stretch>
        </p:blipFill>
        <p:spPr>
          <a:xfrm>
            <a:off x="2153920" y="1508787"/>
            <a:ext cx="8676640" cy="4718990"/>
          </a:xfrm>
          <a:prstGeom prst="rect">
            <a:avLst/>
          </a:prstGeom>
          <a:ln>
            <a:solidFill>
              <a:schemeClr val="tx1"/>
            </a:solidFill>
          </a:ln>
        </p:spPr>
      </p:pic>
      <p:sp>
        <p:nvSpPr>
          <p:cNvPr id="3" name="Title 2">
            <a:extLst>
              <a:ext uri="{FF2B5EF4-FFF2-40B4-BE49-F238E27FC236}">
                <a16:creationId xmlns:a16="http://schemas.microsoft.com/office/drawing/2014/main" id="{E0D70D12-82A0-BE21-91DE-965A9A1721F7}"/>
              </a:ext>
            </a:extLst>
          </p:cNvPr>
          <p:cNvSpPr>
            <a:spLocks noGrp="1"/>
          </p:cNvSpPr>
          <p:nvPr>
            <p:ph type="title"/>
          </p:nvPr>
        </p:nvSpPr>
        <p:spPr/>
        <p:txBody>
          <a:bodyPr>
            <a:normAutofit/>
          </a:bodyPr>
          <a:lstStyle/>
          <a:p>
            <a:pPr>
              <a:lnSpc>
                <a:spcPct val="90000"/>
              </a:lnSpc>
            </a:pPr>
            <a:r>
              <a:rPr lang="en-US" dirty="0"/>
              <a:t>The functionality using non-preferred terms</a:t>
            </a:r>
          </a:p>
        </p:txBody>
      </p:sp>
      <p:sp>
        <p:nvSpPr>
          <p:cNvPr id="4" name="Content Placeholder 3">
            <a:extLst>
              <a:ext uri="{FF2B5EF4-FFF2-40B4-BE49-F238E27FC236}">
                <a16:creationId xmlns:a16="http://schemas.microsoft.com/office/drawing/2014/main" id="{7E025943-44C6-E3C7-1C5C-0062B6BBBCF4}"/>
              </a:ext>
            </a:extLst>
          </p:cNvPr>
          <p:cNvSpPr>
            <a:spLocks noGrp="1"/>
          </p:cNvSpPr>
          <p:nvPr>
            <p:ph idx="4294967295"/>
          </p:nvPr>
        </p:nvSpPr>
        <p:spPr>
          <a:xfrm>
            <a:off x="527381" y="1028735"/>
            <a:ext cx="11233248" cy="960107"/>
          </a:xfrm>
          <a:prstGeom prst="rect">
            <a:avLst/>
          </a:prstGeom>
        </p:spPr>
        <p:txBody>
          <a:bodyPr>
            <a:noAutofit/>
          </a:bodyPr>
          <a:lstStyle/>
          <a:p>
            <a:pPr marL="380990" indent="-380990"/>
            <a:r>
              <a:rPr lang="en-US" sz="2000" dirty="0"/>
              <a:t>Here we see the “R. B. G.”: </a:t>
            </a:r>
          </a:p>
          <a:p>
            <a:pPr marL="380990" indent="-380990"/>
            <a:endParaRPr lang="en-US" sz="2000" dirty="0"/>
          </a:p>
        </p:txBody>
      </p:sp>
      <p:sp>
        <p:nvSpPr>
          <p:cNvPr id="6" name="Rectangle 5">
            <a:extLst>
              <a:ext uri="{FF2B5EF4-FFF2-40B4-BE49-F238E27FC236}">
                <a16:creationId xmlns:a16="http://schemas.microsoft.com/office/drawing/2014/main" id="{F851783D-D4A1-F843-4850-6A82ADA004CA}"/>
              </a:ext>
            </a:extLst>
          </p:cNvPr>
          <p:cNvSpPr/>
          <p:nvPr/>
        </p:nvSpPr>
        <p:spPr>
          <a:xfrm flipH="1">
            <a:off x="2946400" y="5313680"/>
            <a:ext cx="619760" cy="29464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3911999836"/>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C98BAC-25AB-87BF-76ED-E34F11B7F8F5}"/>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EFEF75FE-95E7-B10E-EACA-FF0ACCC447B1}"/>
              </a:ext>
            </a:extLst>
          </p:cNvPr>
          <p:cNvSpPr>
            <a:spLocks noGrp="1"/>
          </p:cNvSpPr>
          <p:nvPr>
            <p:ph type="title"/>
          </p:nvPr>
        </p:nvSpPr>
        <p:spPr/>
        <p:txBody>
          <a:bodyPr>
            <a:normAutofit/>
          </a:bodyPr>
          <a:lstStyle/>
          <a:p>
            <a:pPr>
              <a:lnSpc>
                <a:spcPct val="90000"/>
              </a:lnSpc>
            </a:pPr>
            <a:r>
              <a:rPr lang="en-US" dirty="0"/>
              <a:t>The functionality using non-preferred terms</a:t>
            </a:r>
          </a:p>
        </p:txBody>
      </p:sp>
      <p:sp>
        <p:nvSpPr>
          <p:cNvPr id="4" name="Content Placeholder 3">
            <a:extLst>
              <a:ext uri="{FF2B5EF4-FFF2-40B4-BE49-F238E27FC236}">
                <a16:creationId xmlns:a16="http://schemas.microsoft.com/office/drawing/2014/main" id="{0118D572-FEF9-E7D6-BEC9-B77B26E12E00}"/>
              </a:ext>
            </a:extLst>
          </p:cNvPr>
          <p:cNvSpPr>
            <a:spLocks noGrp="1"/>
          </p:cNvSpPr>
          <p:nvPr>
            <p:ph idx="4294967295"/>
          </p:nvPr>
        </p:nvSpPr>
        <p:spPr>
          <a:xfrm>
            <a:off x="527381" y="1028734"/>
            <a:ext cx="11233248" cy="3456383"/>
          </a:xfrm>
          <a:prstGeom prst="rect">
            <a:avLst/>
          </a:prstGeom>
        </p:spPr>
        <p:txBody>
          <a:bodyPr>
            <a:noAutofit/>
          </a:bodyPr>
          <a:lstStyle/>
          <a:p>
            <a:r>
              <a:rPr lang="en-US" sz="2000" dirty="0"/>
              <a:t>The reason we were able to search by the non-preferred term and find the bibliographic record with the preferred term, is because we have parameter </a:t>
            </a:r>
            <a:r>
              <a:rPr lang="en-US" sz="2000" dirty="0" err="1">
                <a:hlinkClick r:id="rId2"/>
              </a:rPr>
              <a:t>enable_extender_index_linked_aut</a:t>
            </a:r>
            <a:r>
              <a:rPr lang="en-US" sz="2000" dirty="0"/>
              <a:t> defined as true</a:t>
            </a:r>
          </a:p>
          <a:p>
            <a:r>
              <a:rPr lang="en-US" sz="2000" dirty="0"/>
              <a:t>This parameter effects all records which have a heading linked to an authority record, and not only BIBFRAME records.</a:t>
            </a:r>
          </a:p>
          <a:p>
            <a:r>
              <a:rPr lang="en-US" sz="2000" dirty="0"/>
              <a:t>The parameter is accessed at “Configuration &gt; Resources &gt; General &gt; Other Settings” </a:t>
            </a:r>
          </a:p>
          <a:p>
            <a:pPr marL="380990" indent="-380990"/>
            <a:endParaRPr lang="en-US" sz="2000" dirty="0"/>
          </a:p>
        </p:txBody>
      </p:sp>
      <p:pic>
        <p:nvPicPr>
          <p:cNvPr id="6" name="Picture 5">
            <a:extLst>
              <a:ext uri="{FF2B5EF4-FFF2-40B4-BE49-F238E27FC236}">
                <a16:creationId xmlns:a16="http://schemas.microsoft.com/office/drawing/2014/main" id="{624423C2-480A-2519-A1EE-C38881186F30}"/>
              </a:ext>
            </a:extLst>
          </p:cNvPr>
          <p:cNvPicPr>
            <a:picLocks noChangeAspect="1"/>
          </p:cNvPicPr>
          <p:nvPr/>
        </p:nvPicPr>
        <p:blipFill>
          <a:blip r:embed="rId3"/>
          <a:stretch>
            <a:fillRect/>
          </a:stretch>
        </p:blipFill>
        <p:spPr>
          <a:xfrm>
            <a:off x="0" y="3822097"/>
            <a:ext cx="12192000" cy="1266126"/>
          </a:xfrm>
          <a:prstGeom prst="rect">
            <a:avLst/>
          </a:prstGeom>
          <a:ln>
            <a:solidFill>
              <a:schemeClr val="tx1"/>
            </a:solidFill>
          </a:ln>
        </p:spPr>
      </p:pic>
    </p:spTree>
    <p:extLst>
      <p:ext uri="{BB962C8B-B14F-4D97-AF65-F5344CB8AC3E}">
        <p14:creationId xmlns:p14="http://schemas.microsoft.com/office/powerpoint/2010/main" val="1326827707"/>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5236C0-472C-A260-74D6-99285044C52C}"/>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FB21D367-307C-6A9E-44CE-42DD6E13DC5F}"/>
              </a:ext>
            </a:extLst>
          </p:cNvPr>
          <p:cNvSpPr>
            <a:spLocks noGrp="1"/>
          </p:cNvSpPr>
          <p:nvPr>
            <p:ph type="title"/>
          </p:nvPr>
        </p:nvSpPr>
        <p:spPr/>
        <p:txBody>
          <a:bodyPr>
            <a:normAutofit/>
          </a:bodyPr>
          <a:lstStyle/>
          <a:p>
            <a:pPr>
              <a:lnSpc>
                <a:spcPct val="90000"/>
              </a:lnSpc>
            </a:pPr>
            <a:r>
              <a:rPr lang="en-US" dirty="0"/>
              <a:t>The functionality using non-preferred terms</a:t>
            </a:r>
          </a:p>
        </p:txBody>
      </p:sp>
      <p:sp>
        <p:nvSpPr>
          <p:cNvPr id="4" name="Content Placeholder 3">
            <a:extLst>
              <a:ext uri="{FF2B5EF4-FFF2-40B4-BE49-F238E27FC236}">
                <a16:creationId xmlns:a16="http://schemas.microsoft.com/office/drawing/2014/main" id="{5E45829A-9859-CBA4-A95C-EE529ED6DAED}"/>
              </a:ext>
            </a:extLst>
          </p:cNvPr>
          <p:cNvSpPr>
            <a:spLocks noGrp="1"/>
          </p:cNvSpPr>
          <p:nvPr>
            <p:ph idx="4294967295"/>
          </p:nvPr>
        </p:nvSpPr>
        <p:spPr>
          <a:xfrm>
            <a:off x="527381" y="1028735"/>
            <a:ext cx="11233248" cy="1315632"/>
          </a:xfrm>
          <a:prstGeom prst="rect">
            <a:avLst/>
          </a:prstGeom>
        </p:spPr>
        <p:txBody>
          <a:bodyPr>
            <a:noAutofit/>
          </a:bodyPr>
          <a:lstStyle/>
          <a:p>
            <a:r>
              <a:rPr lang="en-US" sz="2000" dirty="0"/>
              <a:t>Because we have parameter </a:t>
            </a:r>
            <a:r>
              <a:rPr lang="en-US" sz="2000" dirty="0" err="1">
                <a:hlinkClick r:id="rId2"/>
              </a:rPr>
              <a:t>enable_extender_index_linked_aut</a:t>
            </a:r>
            <a:r>
              <a:rPr lang="en-US" sz="2000" dirty="0"/>
              <a:t> defined as true we can search by non-preferred term for all record types which have a heading linked to an authority record.</a:t>
            </a:r>
          </a:p>
          <a:p>
            <a:r>
              <a:rPr lang="en-US" sz="2000" dirty="0"/>
              <a:t>In the example here we are showing that it works for BIBFRAME records. </a:t>
            </a:r>
          </a:p>
          <a:p>
            <a:pPr marL="380990" indent="-380990"/>
            <a:endParaRPr lang="en-US" sz="2000" dirty="0"/>
          </a:p>
        </p:txBody>
      </p:sp>
      <p:pic>
        <p:nvPicPr>
          <p:cNvPr id="5" name="Picture 4">
            <a:extLst>
              <a:ext uri="{FF2B5EF4-FFF2-40B4-BE49-F238E27FC236}">
                <a16:creationId xmlns:a16="http://schemas.microsoft.com/office/drawing/2014/main" id="{636EB124-F3B6-21C2-07D8-42D53224957E}"/>
              </a:ext>
            </a:extLst>
          </p:cNvPr>
          <p:cNvPicPr>
            <a:picLocks noChangeAspect="1"/>
          </p:cNvPicPr>
          <p:nvPr/>
        </p:nvPicPr>
        <p:blipFill>
          <a:blip r:embed="rId3"/>
          <a:stretch>
            <a:fillRect/>
          </a:stretch>
        </p:blipFill>
        <p:spPr>
          <a:xfrm>
            <a:off x="2128657" y="2837649"/>
            <a:ext cx="8030696" cy="2381582"/>
          </a:xfrm>
          <a:prstGeom prst="rect">
            <a:avLst/>
          </a:prstGeom>
          <a:ln>
            <a:solidFill>
              <a:schemeClr val="tx1"/>
            </a:solidFill>
          </a:ln>
        </p:spPr>
      </p:pic>
    </p:spTree>
    <p:extLst>
      <p:ext uri="{BB962C8B-B14F-4D97-AF65-F5344CB8AC3E}">
        <p14:creationId xmlns:p14="http://schemas.microsoft.com/office/powerpoint/2010/main" val="125421612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2707F1-4CCE-F309-88C4-8DF8D6E4CBEB}"/>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31DD5A63-6A57-2C74-5805-00882DC05B63}"/>
              </a:ext>
            </a:extLst>
          </p:cNvPr>
          <p:cNvPicPr>
            <a:picLocks noChangeAspect="1"/>
          </p:cNvPicPr>
          <p:nvPr/>
        </p:nvPicPr>
        <p:blipFill>
          <a:blip r:embed="rId2"/>
          <a:stretch>
            <a:fillRect/>
          </a:stretch>
        </p:blipFill>
        <p:spPr>
          <a:xfrm>
            <a:off x="0" y="1382486"/>
            <a:ext cx="12192000" cy="4093028"/>
          </a:xfrm>
          <a:prstGeom prst="rect">
            <a:avLst/>
          </a:prstGeom>
          <a:ln>
            <a:solidFill>
              <a:schemeClr val="tx1"/>
            </a:solidFill>
          </a:ln>
        </p:spPr>
      </p:pic>
      <p:sp>
        <p:nvSpPr>
          <p:cNvPr id="3" name="Title 2">
            <a:extLst>
              <a:ext uri="{FF2B5EF4-FFF2-40B4-BE49-F238E27FC236}">
                <a16:creationId xmlns:a16="http://schemas.microsoft.com/office/drawing/2014/main" id="{815755E8-0F58-9602-42E0-B5D88AC1FA74}"/>
              </a:ext>
            </a:extLst>
          </p:cNvPr>
          <p:cNvSpPr>
            <a:spLocks noGrp="1"/>
          </p:cNvSpPr>
          <p:nvPr>
            <p:ph type="title"/>
          </p:nvPr>
        </p:nvSpPr>
        <p:spPr/>
        <p:txBody>
          <a:bodyPr>
            <a:normAutofit/>
          </a:bodyPr>
          <a:lstStyle/>
          <a:p>
            <a:pPr>
              <a:lnSpc>
                <a:spcPct val="90000"/>
              </a:lnSpc>
            </a:pPr>
            <a:r>
              <a:rPr lang="en-US" dirty="0"/>
              <a:t>The Linked Data Info Card and Contributor Page in Alma - MARC21</a:t>
            </a:r>
          </a:p>
        </p:txBody>
      </p:sp>
      <p:sp>
        <p:nvSpPr>
          <p:cNvPr id="11" name="Rectangle 10">
            <a:extLst>
              <a:ext uri="{FF2B5EF4-FFF2-40B4-BE49-F238E27FC236}">
                <a16:creationId xmlns:a16="http://schemas.microsoft.com/office/drawing/2014/main" id="{C65828CA-5C9F-0C13-2988-4976B532A61B}"/>
              </a:ext>
            </a:extLst>
          </p:cNvPr>
          <p:cNvSpPr/>
          <p:nvPr/>
        </p:nvSpPr>
        <p:spPr>
          <a:xfrm>
            <a:off x="279228" y="3403813"/>
            <a:ext cx="911424" cy="30540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2" name="Rectangle 11">
            <a:extLst>
              <a:ext uri="{FF2B5EF4-FFF2-40B4-BE49-F238E27FC236}">
                <a16:creationId xmlns:a16="http://schemas.microsoft.com/office/drawing/2014/main" id="{7405C821-33D7-ABE6-0C60-4CE91CD2CB46}"/>
              </a:ext>
            </a:extLst>
          </p:cNvPr>
          <p:cNvSpPr/>
          <p:nvPr/>
        </p:nvSpPr>
        <p:spPr>
          <a:xfrm>
            <a:off x="2381303" y="3033324"/>
            <a:ext cx="2016224" cy="244219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 name="TextBox 5">
            <a:extLst>
              <a:ext uri="{FF2B5EF4-FFF2-40B4-BE49-F238E27FC236}">
                <a16:creationId xmlns:a16="http://schemas.microsoft.com/office/drawing/2014/main" id="{9904C42C-15D5-C70E-E363-0B6474B83887}"/>
              </a:ext>
            </a:extLst>
          </p:cNvPr>
          <p:cNvSpPr txBox="1"/>
          <p:nvPr/>
        </p:nvSpPr>
        <p:spPr>
          <a:xfrm>
            <a:off x="6960096" y="3033324"/>
            <a:ext cx="3503595" cy="791353"/>
          </a:xfrm>
          <a:prstGeom prst="rect">
            <a:avLst/>
          </a:prstGeom>
          <a:solidFill>
            <a:srgbClr val="FFFF00"/>
          </a:solidFill>
          <a:ln>
            <a:solidFill>
              <a:schemeClr val="tx1"/>
            </a:solidFill>
          </a:ln>
        </p:spPr>
        <p:txBody>
          <a:bodyPr wrap="square" rtlCol="0">
            <a:noAutofit/>
          </a:bodyPr>
          <a:lstStyle/>
          <a:p>
            <a:pPr algn="l"/>
            <a:r>
              <a:rPr lang="en-US" sz="1400" dirty="0"/>
              <a:t>Here is the Linked Data Info Card for “Croft, Jennifer”</a:t>
            </a:r>
          </a:p>
          <a:p>
            <a:pPr algn="l"/>
            <a:endParaRPr lang="en-US" sz="1400" dirty="0"/>
          </a:p>
        </p:txBody>
      </p:sp>
    </p:spTree>
    <p:extLst>
      <p:ext uri="{BB962C8B-B14F-4D97-AF65-F5344CB8AC3E}">
        <p14:creationId xmlns:p14="http://schemas.microsoft.com/office/powerpoint/2010/main" val="3931160096"/>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C8371B4-3764-C3E2-C00D-34E713C19936}"/>
              </a:ext>
            </a:extLst>
          </p:cNvPr>
          <p:cNvSpPr>
            <a:spLocks noGrp="1"/>
          </p:cNvSpPr>
          <p:nvPr>
            <p:ph type="body" sz="quarter" idx="16"/>
          </p:nvPr>
        </p:nvSpPr>
        <p:spPr/>
        <p:txBody>
          <a:bodyPr/>
          <a:lstStyle/>
          <a:p>
            <a:r>
              <a:rPr lang="en-US"/>
              <a:t>Thank You</a:t>
            </a:r>
          </a:p>
        </p:txBody>
      </p:sp>
      <p:sp>
        <p:nvSpPr>
          <p:cNvPr id="3" name="Text Placeholder 2">
            <a:extLst>
              <a:ext uri="{FF2B5EF4-FFF2-40B4-BE49-F238E27FC236}">
                <a16:creationId xmlns:a16="http://schemas.microsoft.com/office/drawing/2014/main" id="{7933B34A-884F-56BA-4FCB-3C21D0F1794F}"/>
              </a:ext>
            </a:extLst>
          </p:cNvPr>
          <p:cNvSpPr>
            <a:spLocks noGrp="1"/>
          </p:cNvSpPr>
          <p:nvPr>
            <p:ph type="body" sz="quarter" idx="13"/>
          </p:nvPr>
        </p:nvSpPr>
        <p:spPr/>
        <p:txBody>
          <a:bodyPr/>
          <a:lstStyle/>
          <a:p>
            <a:endParaRPr lang="en-US"/>
          </a:p>
        </p:txBody>
      </p:sp>
      <p:sp>
        <p:nvSpPr>
          <p:cNvPr id="4" name="Text Placeholder 3">
            <a:extLst>
              <a:ext uri="{FF2B5EF4-FFF2-40B4-BE49-F238E27FC236}">
                <a16:creationId xmlns:a16="http://schemas.microsoft.com/office/drawing/2014/main" id="{030A9F17-407C-C393-8CD0-E1AB3817F1A5}"/>
              </a:ext>
            </a:extLst>
          </p:cNvPr>
          <p:cNvSpPr>
            <a:spLocks noGrp="1"/>
          </p:cNvSpPr>
          <p:nvPr>
            <p:ph type="body" sz="quarter" idx="14"/>
          </p:nvPr>
        </p:nvSpPr>
        <p:spPr/>
        <p:txBody>
          <a:bodyPr/>
          <a:lstStyle/>
          <a:p>
            <a:endParaRPr lang="en-US"/>
          </a:p>
        </p:txBody>
      </p:sp>
      <p:sp>
        <p:nvSpPr>
          <p:cNvPr id="5" name="Text Placeholder 4">
            <a:extLst>
              <a:ext uri="{FF2B5EF4-FFF2-40B4-BE49-F238E27FC236}">
                <a16:creationId xmlns:a16="http://schemas.microsoft.com/office/drawing/2014/main" id="{90581028-6574-F81E-E45A-88B0A38C5253}"/>
              </a:ext>
            </a:extLst>
          </p:cNvPr>
          <p:cNvSpPr>
            <a:spLocks noGrp="1"/>
          </p:cNvSpPr>
          <p:nvPr>
            <p:ph type="body" sz="quarter" idx="15"/>
          </p:nvPr>
        </p:nvSpPr>
        <p:spPr/>
        <p:txBody>
          <a:bodyPr/>
          <a:lstStyle/>
          <a:p>
            <a:endParaRPr lang="en-US"/>
          </a:p>
        </p:txBody>
      </p:sp>
    </p:spTree>
    <p:extLst>
      <p:ext uri="{BB962C8B-B14F-4D97-AF65-F5344CB8AC3E}">
        <p14:creationId xmlns:p14="http://schemas.microsoft.com/office/powerpoint/2010/main" val="286599254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4BB93F-4757-1401-6D0A-9322434D492A}"/>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CF50F4FF-9BC7-BC91-68D0-505070648881}"/>
              </a:ext>
            </a:extLst>
          </p:cNvPr>
          <p:cNvPicPr>
            <a:picLocks noChangeAspect="1"/>
          </p:cNvPicPr>
          <p:nvPr/>
        </p:nvPicPr>
        <p:blipFill>
          <a:blip r:embed="rId2"/>
          <a:stretch>
            <a:fillRect/>
          </a:stretch>
        </p:blipFill>
        <p:spPr>
          <a:xfrm>
            <a:off x="0" y="1028846"/>
            <a:ext cx="12192000" cy="4800307"/>
          </a:xfrm>
          <a:prstGeom prst="rect">
            <a:avLst/>
          </a:prstGeom>
          <a:ln>
            <a:solidFill>
              <a:schemeClr val="tx1"/>
            </a:solidFill>
          </a:ln>
        </p:spPr>
      </p:pic>
      <p:sp>
        <p:nvSpPr>
          <p:cNvPr id="3" name="Title 2">
            <a:extLst>
              <a:ext uri="{FF2B5EF4-FFF2-40B4-BE49-F238E27FC236}">
                <a16:creationId xmlns:a16="http://schemas.microsoft.com/office/drawing/2014/main" id="{3A66AB21-1361-C2B8-D1BB-382364696DA5}"/>
              </a:ext>
            </a:extLst>
          </p:cNvPr>
          <p:cNvSpPr>
            <a:spLocks noGrp="1"/>
          </p:cNvSpPr>
          <p:nvPr>
            <p:ph type="title"/>
          </p:nvPr>
        </p:nvSpPr>
        <p:spPr/>
        <p:txBody>
          <a:bodyPr>
            <a:normAutofit/>
          </a:bodyPr>
          <a:lstStyle/>
          <a:p>
            <a:pPr>
              <a:lnSpc>
                <a:spcPct val="90000"/>
              </a:lnSpc>
            </a:pPr>
            <a:r>
              <a:rPr lang="en-US" dirty="0"/>
              <a:t>The Linked Data Info Card and Contributor Page in Alma - MARC21</a:t>
            </a:r>
          </a:p>
        </p:txBody>
      </p:sp>
      <p:sp>
        <p:nvSpPr>
          <p:cNvPr id="11" name="Rectangle 10">
            <a:extLst>
              <a:ext uri="{FF2B5EF4-FFF2-40B4-BE49-F238E27FC236}">
                <a16:creationId xmlns:a16="http://schemas.microsoft.com/office/drawing/2014/main" id="{72F03885-F2BE-4014-9DAD-1C8B9831D995}"/>
              </a:ext>
            </a:extLst>
          </p:cNvPr>
          <p:cNvSpPr/>
          <p:nvPr/>
        </p:nvSpPr>
        <p:spPr>
          <a:xfrm>
            <a:off x="270493" y="3027158"/>
            <a:ext cx="911424" cy="30540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 name="TextBox 1">
            <a:extLst>
              <a:ext uri="{FF2B5EF4-FFF2-40B4-BE49-F238E27FC236}">
                <a16:creationId xmlns:a16="http://schemas.microsoft.com/office/drawing/2014/main" id="{6EFA9846-0CE9-8B2B-F796-AE0F4E9D954E}"/>
              </a:ext>
            </a:extLst>
          </p:cNvPr>
          <p:cNvSpPr txBox="1"/>
          <p:nvPr/>
        </p:nvSpPr>
        <p:spPr>
          <a:xfrm>
            <a:off x="6427441" y="3622057"/>
            <a:ext cx="4933007" cy="968220"/>
          </a:xfrm>
          <a:prstGeom prst="rect">
            <a:avLst/>
          </a:prstGeom>
          <a:solidFill>
            <a:srgbClr val="FFFF00"/>
          </a:solidFill>
          <a:ln>
            <a:solidFill>
              <a:schemeClr val="tx1"/>
            </a:solidFill>
          </a:ln>
        </p:spPr>
        <p:txBody>
          <a:bodyPr wrap="square" rtlCol="0">
            <a:noAutofit/>
          </a:bodyPr>
          <a:lstStyle/>
          <a:p>
            <a:pPr algn="l"/>
            <a:r>
              <a:rPr lang="en-US" sz="1400" dirty="0"/>
              <a:t>We will now click the name link in the Linked Data Info Card for “Tokarczuk, Olga”.  This will bring us to the Contributor Page</a:t>
            </a:r>
          </a:p>
          <a:p>
            <a:pPr algn="l"/>
            <a:endParaRPr lang="en-US" sz="1400" dirty="0"/>
          </a:p>
        </p:txBody>
      </p:sp>
      <p:cxnSp>
        <p:nvCxnSpPr>
          <p:cNvPr id="5" name="Straight Arrow Connector 4">
            <a:extLst>
              <a:ext uri="{FF2B5EF4-FFF2-40B4-BE49-F238E27FC236}">
                <a16:creationId xmlns:a16="http://schemas.microsoft.com/office/drawing/2014/main" id="{530CFA2A-64E1-FC16-3850-A512B47E4129}"/>
              </a:ext>
            </a:extLst>
          </p:cNvPr>
          <p:cNvCxnSpPr>
            <a:cxnSpLocks/>
          </p:cNvCxnSpPr>
          <p:nvPr/>
        </p:nvCxnSpPr>
        <p:spPr>
          <a:xfrm flipH="1" flipV="1">
            <a:off x="3983765" y="3534159"/>
            <a:ext cx="2443675" cy="555743"/>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983938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B94C9C-7097-E93A-F5E7-86255976CEC6}"/>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C227B7AC-7F4B-E3AB-B498-81711D99542B}"/>
              </a:ext>
            </a:extLst>
          </p:cNvPr>
          <p:cNvPicPr>
            <a:picLocks noChangeAspect="1"/>
          </p:cNvPicPr>
          <p:nvPr/>
        </p:nvPicPr>
        <p:blipFill>
          <a:blip r:embed="rId2"/>
          <a:stretch>
            <a:fillRect/>
          </a:stretch>
        </p:blipFill>
        <p:spPr>
          <a:xfrm>
            <a:off x="0" y="818109"/>
            <a:ext cx="12192000" cy="5221782"/>
          </a:xfrm>
          <a:prstGeom prst="rect">
            <a:avLst/>
          </a:prstGeom>
          <a:ln>
            <a:solidFill>
              <a:schemeClr val="tx1"/>
            </a:solidFill>
          </a:ln>
        </p:spPr>
      </p:pic>
      <p:sp>
        <p:nvSpPr>
          <p:cNvPr id="3" name="Title 2">
            <a:extLst>
              <a:ext uri="{FF2B5EF4-FFF2-40B4-BE49-F238E27FC236}">
                <a16:creationId xmlns:a16="http://schemas.microsoft.com/office/drawing/2014/main" id="{E90FDE37-4A47-AB91-BA97-F6BEFA4F7A9B}"/>
              </a:ext>
            </a:extLst>
          </p:cNvPr>
          <p:cNvSpPr>
            <a:spLocks noGrp="1"/>
          </p:cNvSpPr>
          <p:nvPr>
            <p:ph type="title"/>
          </p:nvPr>
        </p:nvSpPr>
        <p:spPr/>
        <p:txBody>
          <a:bodyPr>
            <a:normAutofit/>
          </a:bodyPr>
          <a:lstStyle/>
          <a:p>
            <a:pPr>
              <a:lnSpc>
                <a:spcPct val="90000"/>
              </a:lnSpc>
            </a:pPr>
            <a:r>
              <a:rPr lang="en-US" dirty="0"/>
              <a:t>The Linked Data Info Card and Contributor Page in Alma - MARC21</a:t>
            </a:r>
          </a:p>
        </p:txBody>
      </p:sp>
      <p:sp>
        <p:nvSpPr>
          <p:cNvPr id="11" name="Rectangle 10">
            <a:extLst>
              <a:ext uri="{FF2B5EF4-FFF2-40B4-BE49-F238E27FC236}">
                <a16:creationId xmlns:a16="http://schemas.microsoft.com/office/drawing/2014/main" id="{8AA495D3-D1E5-EC15-A839-97A7073E28DE}"/>
              </a:ext>
            </a:extLst>
          </p:cNvPr>
          <p:cNvSpPr/>
          <p:nvPr/>
        </p:nvSpPr>
        <p:spPr>
          <a:xfrm>
            <a:off x="2264715" y="941982"/>
            <a:ext cx="1248139" cy="38404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0" name="TextBox 9">
            <a:extLst>
              <a:ext uri="{FF2B5EF4-FFF2-40B4-BE49-F238E27FC236}">
                <a16:creationId xmlns:a16="http://schemas.microsoft.com/office/drawing/2014/main" id="{1B2A93B3-9CEF-D755-1763-8AB41560DA7A}"/>
              </a:ext>
            </a:extLst>
          </p:cNvPr>
          <p:cNvSpPr txBox="1"/>
          <p:nvPr/>
        </p:nvSpPr>
        <p:spPr>
          <a:xfrm>
            <a:off x="6849439" y="1610734"/>
            <a:ext cx="4911191" cy="714177"/>
          </a:xfrm>
          <a:prstGeom prst="rect">
            <a:avLst/>
          </a:prstGeom>
          <a:solidFill>
            <a:srgbClr val="FFFF00"/>
          </a:solidFill>
          <a:ln>
            <a:solidFill>
              <a:schemeClr val="tx1"/>
            </a:solidFill>
          </a:ln>
        </p:spPr>
        <p:txBody>
          <a:bodyPr wrap="square" rtlCol="0">
            <a:noAutofit/>
          </a:bodyPr>
          <a:lstStyle/>
          <a:p>
            <a:pPr marL="380990" indent="-380990">
              <a:buFont typeface="Arial" panose="020B0604020202020204" pitchFamily="34" charset="0"/>
              <a:buChar char="•"/>
            </a:pPr>
            <a:r>
              <a:rPr lang="en-US" sz="1400" dirty="0"/>
              <a:t>The Contributor Page opens in a slide panel.</a:t>
            </a:r>
          </a:p>
          <a:p>
            <a:pPr marL="380990" indent="-380990">
              <a:buFont typeface="Arial" panose="020B0604020202020204" pitchFamily="34" charset="0"/>
              <a:buChar char="•"/>
            </a:pPr>
            <a:r>
              <a:rPr lang="en-US" sz="1400" dirty="0"/>
              <a:t>It is a combination of data from Library of Congress Name Authority and </a:t>
            </a:r>
            <a:r>
              <a:rPr lang="en-US" sz="1400" dirty="0" err="1"/>
              <a:t>Wikidata</a:t>
            </a:r>
            <a:r>
              <a:rPr lang="en-US" sz="1400" dirty="0"/>
              <a:t> </a:t>
            </a:r>
          </a:p>
        </p:txBody>
      </p:sp>
      <p:sp>
        <p:nvSpPr>
          <p:cNvPr id="12" name="TextBox 11">
            <a:extLst>
              <a:ext uri="{FF2B5EF4-FFF2-40B4-BE49-F238E27FC236}">
                <a16:creationId xmlns:a16="http://schemas.microsoft.com/office/drawing/2014/main" id="{4953BF4F-0C06-CF0F-A3F0-E6EC3F6BDBCD}"/>
              </a:ext>
            </a:extLst>
          </p:cNvPr>
          <p:cNvSpPr txBox="1"/>
          <p:nvPr/>
        </p:nvSpPr>
        <p:spPr>
          <a:xfrm>
            <a:off x="6849439" y="4129323"/>
            <a:ext cx="4911191" cy="549681"/>
          </a:xfrm>
          <a:prstGeom prst="rect">
            <a:avLst/>
          </a:prstGeom>
          <a:solidFill>
            <a:srgbClr val="FFFF00"/>
          </a:solidFill>
          <a:ln>
            <a:solidFill>
              <a:schemeClr val="tx1"/>
            </a:solidFill>
          </a:ln>
        </p:spPr>
        <p:txBody>
          <a:bodyPr wrap="square" rtlCol="0">
            <a:noAutofit/>
          </a:bodyPr>
          <a:lstStyle/>
          <a:p>
            <a:pPr marL="380990" indent="-380990">
              <a:buFont typeface="Arial" panose="020B0604020202020204" pitchFamily="34" charset="0"/>
              <a:buChar char="•"/>
            </a:pPr>
            <a:r>
              <a:rPr lang="en-US" sz="1400" dirty="0"/>
              <a:t>The Contributor Page also includes a list of titles in the institution for the specific Contributor.</a:t>
            </a:r>
          </a:p>
        </p:txBody>
      </p:sp>
    </p:spTree>
    <p:extLst>
      <p:ext uri="{BB962C8B-B14F-4D97-AF65-F5344CB8AC3E}">
        <p14:creationId xmlns:p14="http://schemas.microsoft.com/office/powerpoint/2010/main" val="150599368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42FCEA-47A8-80DE-7898-27DE92D589C4}"/>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2E1946D0-26A0-BE19-888C-81636698DA7A}"/>
              </a:ext>
            </a:extLst>
          </p:cNvPr>
          <p:cNvPicPr>
            <a:picLocks noChangeAspect="1"/>
          </p:cNvPicPr>
          <p:nvPr/>
        </p:nvPicPr>
        <p:blipFill>
          <a:blip r:embed="rId2"/>
          <a:stretch>
            <a:fillRect/>
          </a:stretch>
        </p:blipFill>
        <p:spPr>
          <a:xfrm>
            <a:off x="0" y="1028846"/>
            <a:ext cx="12192000" cy="4800307"/>
          </a:xfrm>
          <a:prstGeom prst="rect">
            <a:avLst/>
          </a:prstGeom>
          <a:ln>
            <a:solidFill>
              <a:schemeClr val="tx1"/>
            </a:solidFill>
          </a:ln>
        </p:spPr>
      </p:pic>
      <p:sp>
        <p:nvSpPr>
          <p:cNvPr id="3" name="Title 2">
            <a:extLst>
              <a:ext uri="{FF2B5EF4-FFF2-40B4-BE49-F238E27FC236}">
                <a16:creationId xmlns:a16="http://schemas.microsoft.com/office/drawing/2014/main" id="{0806D12C-1281-71EF-2DA3-AD9FF6A0B0C6}"/>
              </a:ext>
            </a:extLst>
          </p:cNvPr>
          <p:cNvSpPr>
            <a:spLocks noGrp="1"/>
          </p:cNvSpPr>
          <p:nvPr>
            <p:ph type="title"/>
          </p:nvPr>
        </p:nvSpPr>
        <p:spPr/>
        <p:txBody>
          <a:bodyPr>
            <a:normAutofit/>
          </a:bodyPr>
          <a:lstStyle/>
          <a:p>
            <a:pPr>
              <a:lnSpc>
                <a:spcPct val="90000"/>
              </a:lnSpc>
            </a:pPr>
            <a:r>
              <a:rPr lang="en-US" dirty="0"/>
              <a:t>The Linked Data Info Card and Contributor Page in Alma - MARC21</a:t>
            </a:r>
          </a:p>
        </p:txBody>
      </p:sp>
      <p:sp>
        <p:nvSpPr>
          <p:cNvPr id="11" name="Rectangle 10">
            <a:extLst>
              <a:ext uri="{FF2B5EF4-FFF2-40B4-BE49-F238E27FC236}">
                <a16:creationId xmlns:a16="http://schemas.microsoft.com/office/drawing/2014/main" id="{6F6991FC-ECF2-7A8A-6354-FEC7A20FBB83}"/>
              </a:ext>
            </a:extLst>
          </p:cNvPr>
          <p:cNvSpPr/>
          <p:nvPr/>
        </p:nvSpPr>
        <p:spPr>
          <a:xfrm>
            <a:off x="224773" y="3015728"/>
            <a:ext cx="911424" cy="30540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 name="TextBox 1">
            <a:extLst>
              <a:ext uri="{FF2B5EF4-FFF2-40B4-BE49-F238E27FC236}">
                <a16:creationId xmlns:a16="http://schemas.microsoft.com/office/drawing/2014/main" id="{5E6C22B3-8E5C-7CFD-A975-C2EF79FD0AF5}"/>
              </a:ext>
            </a:extLst>
          </p:cNvPr>
          <p:cNvSpPr txBox="1"/>
          <p:nvPr/>
        </p:nvSpPr>
        <p:spPr>
          <a:xfrm>
            <a:off x="6496021" y="3736357"/>
            <a:ext cx="4933007" cy="556459"/>
          </a:xfrm>
          <a:prstGeom prst="rect">
            <a:avLst/>
          </a:prstGeom>
          <a:solidFill>
            <a:srgbClr val="FFFF00"/>
          </a:solidFill>
          <a:ln>
            <a:solidFill>
              <a:schemeClr val="tx1"/>
            </a:solidFill>
          </a:ln>
        </p:spPr>
        <p:txBody>
          <a:bodyPr wrap="square" rtlCol="0">
            <a:noAutofit/>
          </a:bodyPr>
          <a:lstStyle/>
          <a:p>
            <a:pPr marL="380990" indent="-380990">
              <a:buFont typeface="Arial" panose="020B0604020202020204" pitchFamily="34" charset="0"/>
              <a:buChar char="•"/>
            </a:pPr>
            <a:r>
              <a:rPr lang="en-US" sz="1400" dirty="0"/>
              <a:t>We will now click the </a:t>
            </a:r>
            <a:r>
              <a:rPr lang="en-US" sz="1400" dirty="0" err="1"/>
              <a:t>Wikidata</a:t>
            </a:r>
            <a:r>
              <a:rPr lang="en-US" sz="1400" dirty="0"/>
              <a:t> link in the Linked Data Info Card for “Tokarczuk, Olga”</a:t>
            </a:r>
          </a:p>
          <a:p>
            <a:pPr algn="l"/>
            <a:endParaRPr lang="en-US" sz="1400" dirty="0"/>
          </a:p>
        </p:txBody>
      </p:sp>
      <p:cxnSp>
        <p:nvCxnSpPr>
          <p:cNvPr id="5" name="Straight Arrow Connector 4">
            <a:extLst>
              <a:ext uri="{FF2B5EF4-FFF2-40B4-BE49-F238E27FC236}">
                <a16:creationId xmlns:a16="http://schemas.microsoft.com/office/drawing/2014/main" id="{6E691FCC-4B01-E863-FEE0-DF6078E70D5A}"/>
              </a:ext>
            </a:extLst>
          </p:cNvPr>
          <p:cNvCxnSpPr>
            <a:cxnSpLocks/>
          </p:cNvCxnSpPr>
          <p:nvPr/>
        </p:nvCxnSpPr>
        <p:spPr>
          <a:xfrm flipH="1">
            <a:off x="3764313" y="4204201"/>
            <a:ext cx="2731707" cy="1021075"/>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1107315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32DC09E-34CC-13A0-9D74-269DA41BF3CA}"/>
              </a:ext>
            </a:extLst>
          </p:cNvPr>
          <p:cNvPicPr>
            <a:picLocks noChangeAspect="1"/>
          </p:cNvPicPr>
          <p:nvPr/>
        </p:nvPicPr>
        <p:blipFill>
          <a:blip r:embed="rId2"/>
          <a:stretch>
            <a:fillRect/>
          </a:stretch>
        </p:blipFill>
        <p:spPr>
          <a:xfrm>
            <a:off x="935659" y="799519"/>
            <a:ext cx="10728960" cy="5526413"/>
          </a:xfrm>
          <a:prstGeom prst="rect">
            <a:avLst/>
          </a:prstGeom>
          <a:ln>
            <a:solidFill>
              <a:schemeClr val="tx1"/>
            </a:solidFill>
          </a:ln>
        </p:spPr>
      </p:pic>
      <p:sp>
        <p:nvSpPr>
          <p:cNvPr id="3" name="Title 2">
            <a:extLst>
              <a:ext uri="{FF2B5EF4-FFF2-40B4-BE49-F238E27FC236}">
                <a16:creationId xmlns:a16="http://schemas.microsoft.com/office/drawing/2014/main" id="{4FC18B40-6547-41EC-8A0E-1C8F40E0A42F}"/>
              </a:ext>
            </a:extLst>
          </p:cNvPr>
          <p:cNvSpPr>
            <a:spLocks noGrp="1"/>
          </p:cNvSpPr>
          <p:nvPr>
            <p:ph type="title"/>
          </p:nvPr>
        </p:nvSpPr>
        <p:spPr/>
        <p:txBody>
          <a:bodyPr>
            <a:normAutofit/>
          </a:bodyPr>
          <a:lstStyle/>
          <a:p>
            <a:pPr>
              <a:lnSpc>
                <a:spcPct val="90000"/>
              </a:lnSpc>
            </a:pPr>
            <a:r>
              <a:rPr lang="en-US" dirty="0"/>
              <a:t>The Linked Data Info Card and Contributor Page in Alma - MARC21</a:t>
            </a:r>
          </a:p>
        </p:txBody>
      </p:sp>
      <p:sp>
        <p:nvSpPr>
          <p:cNvPr id="7" name="TextBox 6">
            <a:extLst>
              <a:ext uri="{FF2B5EF4-FFF2-40B4-BE49-F238E27FC236}">
                <a16:creationId xmlns:a16="http://schemas.microsoft.com/office/drawing/2014/main" id="{907D51A6-4554-CCEA-768B-9649963A8D8F}"/>
              </a:ext>
            </a:extLst>
          </p:cNvPr>
          <p:cNvSpPr txBox="1"/>
          <p:nvPr/>
        </p:nvSpPr>
        <p:spPr>
          <a:xfrm>
            <a:off x="6480043" y="799519"/>
            <a:ext cx="5544184" cy="1214108"/>
          </a:xfrm>
          <a:prstGeom prst="rect">
            <a:avLst/>
          </a:prstGeom>
          <a:solidFill>
            <a:srgbClr val="FFFF00"/>
          </a:solidFill>
          <a:ln>
            <a:solidFill>
              <a:schemeClr val="tx1"/>
            </a:solidFill>
          </a:ln>
        </p:spPr>
        <p:txBody>
          <a:bodyPr wrap="square" rtlCol="0">
            <a:noAutofit/>
          </a:bodyPr>
          <a:lstStyle/>
          <a:p>
            <a:pPr marL="380990" indent="-380990">
              <a:buFont typeface="Arial" panose="020B0604020202020204" pitchFamily="34" charset="0"/>
              <a:buChar char="•"/>
            </a:pPr>
            <a:r>
              <a:rPr lang="en-US" sz="1400" dirty="0"/>
              <a:t>After clicking the </a:t>
            </a:r>
            <a:r>
              <a:rPr lang="en-US" sz="1400" dirty="0" err="1"/>
              <a:t>Wikidata</a:t>
            </a:r>
            <a:r>
              <a:rPr lang="en-US" sz="1400" dirty="0"/>
              <a:t> link a new tab in the browser opens with the relevant entry in </a:t>
            </a:r>
            <a:r>
              <a:rPr lang="en-US" sz="1400" dirty="0" err="1"/>
              <a:t>Wikidata</a:t>
            </a:r>
            <a:r>
              <a:rPr lang="en-US" sz="1400" dirty="0"/>
              <a:t>.</a:t>
            </a:r>
          </a:p>
          <a:p>
            <a:pPr marL="380990" indent="-380990">
              <a:buFont typeface="Arial" panose="020B0604020202020204" pitchFamily="34" charset="0"/>
              <a:buChar char="•"/>
            </a:pPr>
            <a:r>
              <a:rPr lang="en-US" sz="1400" dirty="0"/>
              <a:t>In this case, after clicking the </a:t>
            </a:r>
            <a:r>
              <a:rPr lang="en-US" sz="1400" dirty="0" err="1"/>
              <a:t>Wikidata</a:t>
            </a:r>
            <a:r>
              <a:rPr lang="en-US" sz="1400" dirty="0"/>
              <a:t> link for “Tokarczuk, Olga, we are brought to (in a new tab) https://www.wikidata.org/wiki/Q254032</a:t>
            </a:r>
          </a:p>
          <a:p>
            <a:pPr algn="l"/>
            <a:endParaRPr lang="en-US" sz="1400" dirty="0"/>
          </a:p>
        </p:txBody>
      </p:sp>
    </p:spTree>
    <p:extLst>
      <p:ext uri="{BB962C8B-B14F-4D97-AF65-F5344CB8AC3E}">
        <p14:creationId xmlns:p14="http://schemas.microsoft.com/office/powerpoint/2010/main" val="36809806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98A748-A46F-93EE-07D5-AC03F8A2EF3A}"/>
            </a:ext>
          </a:extLst>
        </p:cNvPr>
        <p:cNvGrpSpPr/>
        <p:nvPr/>
      </p:nvGrpSpPr>
      <p:grpSpPr>
        <a:xfrm>
          <a:off x="0" y="0"/>
          <a:ext cx="0" cy="0"/>
          <a:chOff x="0" y="0"/>
          <a:chExt cx="0" cy="0"/>
        </a:xfrm>
      </p:grpSpPr>
      <p:sp>
        <p:nvSpPr>
          <p:cNvPr id="83" name="Text Placeholder 82">
            <a:extLst>
              <a:ext uri="{FF2B5EF4-FFF2-40B4-BE49-F238E27FC236}">
                <a16:creationId xmlns:a16="http://schemas.microsoft.com/office/drawing/2014/main" id="{F0294359-3E2F-0A3C-A52E-656D77D04D91}"/>
              </a:ext>
            </a:extLst>
          </p:cNvPr>
          <p:cNvSpPr>
            <a:spLocks noGrp="1"/>
          </p:cNvSpPr>
          <p:nvPr>
            <p:ph type="body" sz="quarter" idx="21"/>
          </p:nvPr>
        </p:nvSpPr>
        <p:spPr/>
        <p:txBody>
          <a:bodyPr/>
          <a:lstStyle/>
          <a:p>
            <a:r>
              <a:rPr lang="en-IN"/>
              <a:t>Agenda</a:t>
            </a:r>
          </a:p>
        </p:txBody>
      </p:sp>
      <p:sp>
        <p:nvSpPr>
          <p:cNvPr id="2" name="Text Placeholder 4">
            <a:extLst>
              <a:ext uri="{FF2B5EF4-FFF2-40B4-BE49-F238E27FC236}">
                <a16:creationId xmlns:a16="http://schemas.microsoft.com/office/drawing/2014/main" id="{E49D7228-C46C-B8B4-351E-042E5C34BC7A}"/>
              </a:ext>
            </a:extLst>
          </p:cNvPr>
          <p:cNvSpPr txBox="1">
            <a:spLocks/>
          </p:cNvSpPr>
          <p:nvPr/>
        </p:nvSpPr>
        <p:spPr>
          <a:xfrm>
            <a:off x="4484729" y="703134"/>
            <a:ext cx="7521969" cy="5089376"/>
          </a:xfrm>
        </p:spPr>
        <p:txBody>
          <a:bodyPr/>
          <a:lstStyle>
            <a:lvl1pPr marL="180000" indent="-180000" algn="l" defTabSz="914400" rtl="0" eaLnBrk="1" latinLnBrk="0" hangingPunct="1">
              <a:lnSpc>
                <a:spcPct val="100000"/>
              </a:lnSpc>
              <a:spcBef>
                <a:spcPts val="900"/>
              </a:spcBef>
              <a:buFont typeface="Arial" panose="020B0604020202020204" pitchFamily="34" charset="0"/>
              <a:buChar char="•"/>
              <a:defRPr sz="1800" kern="1200">
                <a:solidFill>
                  <a:schemeClr val="tx1"/>
                </a:solidFill>
                <a:latin typeface="+mn-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6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400" kern="1200">
                <a:solidFill>
                  <a:schemeClr val="tx1"/>
                </a:solidFill>
                <a:latin typeface="+mn-lt"/>
                <a:ea typeface="+mn-ea"/>
                <a:cs typeface="+mn-cs"/>
              </a:defRPr>
            </a:lvl3pPr>
            <a:lvl4pPr marL="720000" indent="-180000" algn="l" defTabSz="914400" rtl="0" eaLnBrk="1" latinLnBrk="0" hangingPunct="1">
              <a:lnSpc>
                <a:spcPct val="100000"/>
              </a:lnSpc>
              <a:spcBef>
                <a:spcPts val="900"/>
              </a:spcBef>
              <a:buClr>
                <a:schemeClr val="tx1"/>
              </a:buClr>
              <a:buFont typeface="Courier New" panose="02070309020205020404" pitchFamily="49" charset="0"/>
              <a:buChar char="o"/>
              <a:defRPr sz="1500" kern="1200">
                <a:solidFill>
                  <a:schemeClr val="tx1"/>
                </a:solidFill>
                <a:latin typeface="+mn-lt"/>
                <a:ea typeface="+mn-ea"/>
                <a:cs typeface="+mn-cs"/>
              </a:defRPr>
            </a:lvl4pPr>
            <a:lvl5pPr marL="900000" indent="-180000" algn="l" defTabSz="914400" rtl="0" eaLnBrk="1" latinLnBrk="0" hangingPunct="1">
              <a:lnSpc>
                <a:spcPct val="100000"/>
              </a:lnSpc>
              <a:spcBef>
                <a:spcPts val="900"/>
              </a:spcBef>
              <a:buClr>
                <a:schemeClr val="tx1"/>
              </a:buClr>
              <a:buFont typeface="Arial" panose="020B0604020202020204" pitchFamily="34" charset="0"/>
              <a:buChar char="­"/>
              <a:defRPr sz="1500" kern="1200">
                <a:solidFill>
                  <a:schemeClr val="tx1"/>
                </a:solidFill>
                <a:latin typeface="+mn-lt"/>
                <a:ea typeface="+mn-ea"/>
                <a:cs typeface="+mn-cs"/>
              </a:defRPr>
            </a:lvl5pPr>
            <a:lvl6pPr marL="540000" indent="-180000" algn="l" defTabSz="914400" rtl="0" eaLnBrk="1" latinLnBrk="0" hangingPunct="1">
              <a:lnSpc>
                <a:spcPct val="100000"/>
              </a:lnSpc>
              <a:spcBef>
                <a:spcPts val="9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90000"/>
              </a:lnSpc>
            </a:pPr>
            <a:r>
              <a:rPr lang="en-US" sz="1500" dirty="0"/>
              <a:t>Introduction</a:t>
            </a:r>
            <a:endParaRPr lang="en-IL" sz="1500" dirty="0"/>
          </a:p>
          <a:p>
            <a:pPr>
              <a:lnSpc>
                <a:spcPct val="90000"/>
              </a:lnSpc>
            </a:pPr>
            <a:r>
              <a:rPr lang="en-US" sz="1500" dirty="0"/>
              <a:t>The Linked Data Info Card and Contributor Page in Alma - </a:t>
            </a:r>
            <a:r>
              <a:rPr lang="en-US" sz="1500" b="1" dirty="0"/>
              <a:t>MARC21</a:t>
            </a:r>
          </a:p>
          <a:p>
            <a:pPr>
              <a:lnSpc>
                <a:spcPct val="90000"/>
              </a:lnSpc>
            </a:pPr>
            <a:r>
              <a:rPr lang="en-US" sz="1500" dirty="0"/>
              <a:t>The Linked Data Info Card and Contributor Page in Primo VE NDE - </a:t>
            </a:r>
            <a:r>
              <a:rPr lang="en-US" sz="1500" b="1" dirty="0"/>
              <a:t>MARC21</a:t>
            </a:r>
          </a:p>
          <a:p>
            <a:pPr>
              <a:lnSpc>
                <a:spcPct val="90000"/>
              </a:lnSpc>
            </a:pPr>
            <a:r>
              <a:rPr lang="en-US" sz="1500" dirty="0"/>
              <a:t>Two examples of BIBFRAME in Alma</a:t>
            </a:r>
          </a:p>
          <a:p>
            <a:pPr lvl="1">
              <a:lnSpc>
                <a:spcPct val="90000"/>
              </a:lnSpc>
            </a:pPr>
            <a:r>
              <a:rPr lang="en-US" sz="1500" dirty="0"/>
              <a:t>The Linked Data Info Card and Contributor Page in Alma - </a:t>
            </a:r>
            <a:r>
              <a:rPr lang="en-US" sz="1500" b="1" dirty="0"/>
              <a:t>BIBFRAME</a:t>
            </a:r>
            <a:r>
              <a:rPr lang="en-US" sz="1500" dirty="0"/>
              <a:t> – 1</a:t>
            </a:r>
          </a:p>
          <a:p>
            <a:pPr lvl="1">
              <a:lnSpc>
                <a:spcPct val="90000"/>
              </a:lnSpc>
            </a:pPr>
            <a:r>
              <a:rPr lang="en-US" sz="1500" dirty="0"/>
              <a:t>The Linked Data Info Card and Contributor Page in Alma - </a:t>
            </a:r>
            <a:r>
              <a:rPr lang="en-US" sz="1500" b="1" dirty="0"/>
              <a:t>BIBFRAME</a:t>
            </a:r>
            <a:r>
              <a:rPr lang="en-US" sz="1500" dirty="0"/>
              <a:t> - 2</a:t>
            </a:r>
          </a:p>
          <a:p>
            <a:pPr>
              <a:lnSpc>
                <a:spcPct val="90000"/>
              </a:lnSpc>
            </a:pPr>
            <a:r>
              <a:rPr lang="en-US" sz="1500" dirty="0"/>
              <a:t>Two examples of BIBFRAME in Primo VE</a:t>
            </a:r>
          </a:p>
          <a:p>
            <a:pPr lvl="1">
              <a:lnSpc>
                <a:spcPct val="90000"/>
              </a:lnSpc>
            </a:pPr>
            <a:r>
              <a:rPr lang="en-US" sz="1500" dirty="0"/>
              <a:t>Linked Data Info Card and Contributor Page in Primo VE NDE - </a:t>
            </a:r>
            <a:r>
              <a:rPr lang="en-US" sz="1500" b="1" dirty="0"/>
              <a:t>BIBFRAME</a:t>
            </a:r>
            <a:r>
              <a:rPr lang="en-US" sz="1500" dirty="0"/>
              <a:t> - 1</a:t>
            </a:r>
            <a:endParaRPr lang="en-US" sz="1500" b="1" dirty="0"/>
          </a:p>
          <a:p>
            <a:pPr lvl="1">
              <a:lnSpc>
                <a:spcPct val="90000"/>
              </a:lnSpc>
            </a:pPr>
            <a:r>
              <a:rPr lang="en-US" sz="1500" dirty="0"/>
              <a:t>Linked Data Info Card and Contributor Page in Primo VE NDE - </a:t>
            </a:r>
            <a:r>
              <a:rPr lang="en-US" sz="1500" b="1" dirty="0"/>
              <a:t>BIBFRAME</a:t>
            </a:r>
            <a:r>
              <a:rPr lang="en-US" sz="1500" dirty="0"/>
              <a:t> – 2</a:t>
            </a:r>
          </a:p>
          <a:p>
            <a:pPr>
              <a:lnSpc>
                <a:spcPct val="90000"/>
              </a:lnSpc>
            </a:pPr>
            <a:r>
              <a:rPr lang="en-US" sz="1500" dirty="0"/>
              <a:t>Person information sources and how the match is made</a:t>
            </a:r>
          </a:p>
          <a:p>
            <a:pPr>
              <a:lnSpc>
                <a:spcPct val="90000"/>
              </a:lnSpc>
            </a:pPr>
            <a:r>
              <a:rPr lang="en-US" sz="1500" dirty="0"/>
              <a:t>Person information sources and how the match is made for non-LCNAMES headings </a:t>
            </a:r>
          </a:p>
          <a:p>
            <a:pPr>
              <a:lnSpc>
                <a:spcPct val="90000"/>
              </a:lnSpc>
            </a:pPr>
            <a:r>
              <a:rPr lang="en-US" sz="1500" dirty="0"/>
              <a:t>The functionality in the “Works” search</a:t>
            </a:r>
          </a:p>
          <a:p>
            <a:pPr>
              <a:lnSpc>
                <a:spcPct val="90000"/>
              </a:lnSpc>
            </a:pPr>
            <a:r>
              <a:rPr lang="en-US" sz="1500" dirty="0"/>
              <a:t>The functionality in a member institution of a Network Zone consortium</a:t>
            </a:r>
          </a:p>
          <a:p>
            <a:pPr>
              <a:lnSpc>
                <a:spcPct val="90000"/>
              </a:lnSpc>
            </a:pPr>
            <a:r>
              <a:rPr lang="en-US" sz="1500" dirty="0"/>
              <a:t>The functionality using non-preferred terms</a:t>
            </a:r>
          </a:p>
        </p:txBody>
      </p:sp>
    </p:spTree>
    <p:extLst>
      <p:ext uri="{BB962C8B-B14F-4D97-AF65-F5344CB8AC3E}">
        <p14:creationId xmlns:p14="http://schemas.microsoft.com/office/powerpoint/2010/main" val="311494682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639E56-5498-EC63-70D5-8CA337F14846}"/>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27CA34C3-7D65-BC94-7220-A5EB5052752C}"/>
              </a:ext>
            </a:extLst>
          </p:cNvPr>
          <p:cNvPicPr>
            <a:picLocks noChangeAspect="1"/>
          </p:cNvPicPr>
          <p:nvPr/>
        </p:nvPicPr>
        <p:blipFill>
          <a:blip r:embed="rId2"/>
          <a:stretch>
            <a:fillRect/>
          </a:stretch>
        </p:blipFill>
        <p:spPr>
          <a:xfrm>
            <a:off x="0" y="1715824"/>
            <a:ext cx="12192000" cy="3883552"/>
          </a:xfrm>
          <a:prstGeom prst="rect">
            <a:avLst/>
          </a:prstGeom>
          <a:ln>
            <a:solidFill>
              <a:schemeClr val="tx1"/>
            </a:solidFill>
          </a:ln>
        </p:spPr>
      </p:pic>
      <p:sp>
        <p:nvSpPr>
          <p:cNvPr id="3" name="Title 2">
            <a:extLst>
              <a:ext uri="{FF2B5EF4-FFF2-40B4-BE49-F238E27FC236}">
                <a16:creationId xmlns:a16="http://schemas.microsoft.com/office/drawing/2014/main" id="{15E26334-09A5-9C86-2798-B0B0BB708706}"/>
              </a:ext>
            </a:extLst>
          </p:cNvPr>
          <p:cNvSpPr>
            <a:spLocks noGrp="1"/>
          </p:cNvSpPr>
          <p:nvPr>
            <p:ph type="title"/>
          </p:nvPr>
        </p:nvSpPr>
        <p:spPr/>
        <p:txBody>
          <a:bodyPr>
            <a:normAutofit/>
          </a:bodyPr>
          <a:lstStyle/>
          <a:p>
            <a:pPr>
              <a:lnSpc>
                <a:spcPct val="90000"/>
              </a:lnSpc>
            </a:pPr>
            <a:r>
              <a:rPr lang="en-US" dirty="0"/>
              <a:t>The Linked Data Info Card and Contributor Page in Alma - MARC21</a:t>
            </a:r>
          </a:p>
        </p:txBody>
      </p:sp>
      <p:sp>
        <p:nvSpPr>
          <p:cNvPr id="7" name="TextBox 6">
            <a:extLst>
              <a:ext uri="{FF2B5EF4-FFF2-40B4-BE49-F238E27FC236}">
                <a16:creationId xmlns:a16="http://schemas.microsoft.com/office/drawing/2014/main" id="{A64B4399-C0E2-9F45-F513-390F6DB0696D}"/>
              </a:ext>
            </a:extLst>
          </p:cNvPr>
          <p:cNvSpPr txBox="1"/>
          <p:nvPr/>
        </p:nvSpPr>
        <p:spPr>
          <a:xfrm>
            <a:off x="6480043" y="1028734"/>
            <a:ext cx="5544184" cy="381777"/>
          </a:xfrm>
          <a:prstGeom prst="rect">
            <a:avLst/>
          </a:prstGeom>
          <a:solidFill>
            <a:srgbClr val="FFFF00"/>
          </a:solidFill>
          <a:ln>
            <a:solidFill>
              <a:schemeClr val="tx1"/>
            </a:solidFill>
          </a:ln>
        </p:spPr>
        <p:txBody>
          <a:bodyPr wrap="square" rtlCol="0">
            <a:noAutofit/>
          </a:bodyPr>
          <a:lstStyle/>
          <a:p>
            <a:pPr marL="380990" indent="-380990">
              <a:buFont typeface="Arial" panose="020B0604020202020204" pitchFamily="34" charset="0"/>
              <a:buChar char="•"/>
            </a:pPr>
            <a:r>
              <a:rPr lang="en-US" sz="1400" dirty="0"/>
              <a:t>Now we will click “Contributor Page” for “Tokarczuk, Olga”</a:t>
            </a:r>
          </a:p>
        </p:txBody>
      </p:sp>
      <p:sp>
        <p:nvSpPr>
          <p:cNvPr id="5" name="Rectangle 4">
            <a:extLst>
              <a:ext uri="{FF2B5EF4-FFF2-40B4-BE49-F238E27FC236}">
                <a16:creationId xmlns:a16="http://schemas.microsoft.com/office/drawing/2014/main" id="{B98A23CE-884F-E2AC-3CA2-12530441856E}"/>
              </a:ext>
            </a:extLst>
          </p:cNvPr>
          <p:cNvSpPr/>
          <p:nvPr/>
        </p:nvSpPr>
        <p:spPr>
          <a:xfrm>
            <a:off x="9394653" y="3877052"/>
            <a:ext cx="1248139" cy="38404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 name="Rectangle 5">
            <a:extLst>
              <a:ext uri="{FF2B5EF4-FFF2-40B4-BE49-F238E27FC236}">
                <a16:creationId xmlns:a16="http://schemas.microsoft.com/office/drawing/2014/main" id="{50DEA75B-94FC-565B-A220-14B93044E110}"/>
              </a:ext>
            </a:extLst>
          </p:cNvPr>
          <p:cNvSpPr/>
          <p:nvPr/>
        </p:nvSpPr>
        <p:spPr>
          <a:xfrm>
            <a:off x="2266200" y="3874763"/>
            <a:ext cx="1632181" cy="38404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337554494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BA4E89-C8D6-2932-E1E7-7B7D5DF14FA3}"/>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F4E65E2B-A102-217A-9503-D57094BA201C}"/>
              </a:ext>
            </a:extLst>
          </p:cNvPr>
          <p:cNvPicPr>
            <a:picLocks noChangeAspect="1"/>
          </p:cNvPicPr>
          <p:nvPr/>
        </p:nvPicPr>
        <p:blipFill>
          <a:blip r:embed="rId2"/>
          <a:stretch>
            <a:fillRect/>
          </a:stretch>
        </p:blipFill>
        <p:spPr>
          <a:xfrm>
            <a:off x="0" y="818109"/>
            <a:ext cx="12192000" cy="5221782"/>
          </a:xfrm>
          <a:prstGeom prst="rect">
            <a:avLst/>
          </a:prstGeom>
          <a:ln>
            <a:solidFill>
              <a:schemeClr val="tx1"/>
            </a:solidFill>
          </a:ln>
        </p:spPr>
      </p:pic>
      <p:sp>
        <p:nvSpPr>
          <p:cNvPr id="3" name="Title 2">
            <a:extLst>
              <a:ext uri="{FF2B5EF4-FFF2-40B4-BE49-F238E27FC236}">
                <a16:creationId xmlns:a16="http://schemas.microsoft.com/office/drawing/2014/main" id="{B42EC60F-5178-23D8-F981-D08CACB8D1CE}"/>
              </a:ext>
            </a:extLst>
          </p:cNvPr>
          <p:cNvSpPr>
            <a:spLocks noGrp="1"/>
          </p:cNvSpPr>
          <p:nvPr>
            <p:ph type="title"/>
          </p:nvPr>
        </p:nvSpPr>
        <p:spPr/>
        <p:txBody>
          <a:bodyPr>
            <a:normAutofit/>
          </a:bodyPr>
          <a:lstStyle/>
          <a:p>
            <a:pPr>
              <a:lnSpc>
                <a:spcPct val="90000"/>
              </a:lnSpc>
            </a:pPr>
            <a:r>
              <a:rPr lang="en-US" dirty="0"/>
              <a:t>The Linked Data Info Card and Contributor Page in Alma - MARC21</a:t>
            </a:r>
          </a:p>
        </p:txBody>
      </p:sp>
      <p:sp>
        <p:nvSpPr>
          <p:cNvPr id="9" name="TextBox 8">
            <a:extLst>
              <a:ext uri="{FF2B5EF4-FFF2-40B4-BE49-F238E27FC236}">
                <a16:creationId xmlns:a16="http://schemas.microsoft.com/office/drawing/2014/main" id="{26B88F6A-62D7-B89B-7FFF-4C2E1F143F14}"/>
              </a:ext>
            </a:extLst>
          </p:cNvPr>
          <p:cNvSpPr txBox="1"/>
          <p:nvPr/>
        </p:nvSpPr>
        <p:spPr>
          <a:xfrm>
            <a:off x="6849439" y="1294454"/>
            <a:ext cx="4911191" cy="845631"/>
          </a:xfrm>
          <a:prstGeom prst="rect">
            <a:avLst/>
          </a:prstGeom>
          <a:solidFill>
            <a:srgbClr val="FFFF00"/>
          </a:solidFill>
          <a:ln>
            <a:solidFill>
              <a:schemeClr val="tx1"/>
            </a:solidFill>
          </a:ln>
        </p:spPr>
        <p:txBody>
          <a:bodyPr wrap="square" rtlCol="0">
            <a:noAutofit/>
          </a:bodyPr>
          <a:lstStyle/>
          <a:p>
            <a:pPr marL="380990" indent="-380990">
              <a:buFont typeface="Arial" panose="020B0604020202020204" pitchFamily="34" charset="0"/>
              <a:buChar char="•"/>
            </a:pPr>
            <a:r>
              <a:rPr lang="en-US" sz="1600" dirty="0"/>
              <a:t>The Contributor Page opens in a slide panel.</a:t>
            </a:r>
          </a:p>
          <a:p>
            <a:pPr marL="380990" indent="-380990">
              <a:buFont typeface="Arial" panose="020B0604020202020204" pitchFamily="34" charset="0"/>
              <a:buChar char="•"/>
            </a:pPr>
            <a:r>
              <a:rPr lang="en-US" sz="1600" dirty="0"/>
              <a:t>It is a combination of data from Library of Congress Name Authority and </a:t>
            </a:r>
            <a:r>
              <a:rPr lang="en-US" sz="1600" dirty="0" err="1"/>
              <a:t>Wikidata</a:t>
            </a:r>
            <a:r>
              <a:rPr lang="en-US" sz="1600" dirty="0"/>
              <a:t> </a:t>
            </a:r>
          </a:p>
        </p:txBody>
      </p:sp>
      <p:sp>
        <p:nvSpPr>
          <p:cNvPr id="2" name="TextBox 1">
            <a:extLst>
              <a:ext uri="{FF2B5EF4-FFF2-40B4-BE49-F238E27FC236}">
                <a16:creationId xmlns:a16="http://schemas.microsoft.com/office/drawing/2014/main" id="{E962A23B-C399-CEAF-3E0B-D580567F3F54}"/>
              </a:ext>
            </a:extLst>
          </p:cNvPr>
          <p:cNvSpPr txBox="1"/>
          <p:nvPr/>
        </p:nvSpPr>
        <p:spPr>
          <a:xfrm>
            <a:off x="6849439" y="3813043"/>
            <a:ext cx="4911191" cy="904873"/>
          </a:xfrm>
          <a:prstGeom prst="rect">
            <a:avLst/>
          </a:prstGeom>
          <a:solidFill>
            <a:srgbClr val="FFFF00"/>
          </a:solidFill>
          <a:ln>
            <a:solidFill>
              <a:schemeClr val="tx1"/>
            </a:solidFill>
          </a:ln>
        </p:spPr>
        <p:txBody>
          <a:bodyPr wrap="square" rtlCol="0">
            <a:noAutofit/>
          </a:bodyPr>
          <a:lstStyle/>
          <a:p>
            <a:pPr marL="380990" indent="-380990">
              <a:buFont typeface="Arial" panose="020B0604020202020204" pitchFamily="34" charset="0"/>
              <a:buChar char="•"/>
            </a:pPr>
            <a:r>
              <a:rPr lang="en-US" sz="1600" dirty="0"/>
              <a:t>The Contributor Page also includes a list of titles in the institution for the specific Contributor.</a:t>
            </a:r>
          </a:p>
        </p:txBody>
      </p:sp>
    </p:spTree>
    <p:extLst>
      <p:ext uri="{BB962C8B-B14F-4D97-AF65-F5344CB8AC3E}">
        <p14:creationId xmlns:p14="http://schemas.microsoft.com/office/powerpoint/2010/main" val="269950081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9EB13C-64E0-7927-E9C3-8BD5B1CE5F1F}"/>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3B93EBEF-8FB4-B8FE-0886-308D557D3FDD}"/>
              </a:ext>
            </a:extLst>
          </p:cNvPr>
          <p:cNvPicPr>
            <a:picLocks noChangeAspect="1"/>
          </p:cNvPicPr>
          <p:nvPr/>
        </p:nvPicPr>
        <p:blipFill>
          <a:blip r:embed="rId2"/>
          <a:stretch>
            <a:fillRect/>
          </a:stretch>
        </p:blipFill>
        <p:spPr>
          <a:xfrm>
            <a:off x="0" y="818109"/>
            <a:ext cx="12192000" cy="5221782"/>
          </a:xfrm>
          <a:prstGeom prst="rect">
            <a:avLst/>
          </a:prstGeom>
          <a:ln>
            <a:solidFill>
              <a:schemeClr val="tx1"/>
            </a:solidFill>
          </a:ln>
        </p:spPr>
      </p:pic>
      <p:sp>
        <p:nvSpPr>
          <p:cNvPr id="3" name="Title 2">
            <a:extLst>
              <a:ext uri="{FF2B5EF4-FFF2-40B4-BE49-F238E27FC236}">
                <a16:creationId xmlns:a16="http://schemas.microsoft.com/office/drawing/2014/main" id="{E5A0B4C2-04DD-623E-E672-BCFCABB66C91}"/>
              </a:ext>
            </a:extLst>
          </p:cNvPr>
          <p:cNvSpPr>
            <a:spLocks noGrp="1"/>
          </p:cNvSpPr>
          <p:nvPr>
            <p:ph type="title"/>
          </p:nvPr>
        </p:nvSpPr>
        <p:spPr/>
        <p:txBody>
          <a:bodyPr>
            <a:normAutofit/>
          </a:bodyPr>
          <a:lstStyle/>
          <a:p>
            <a:pPr>
              <a:lnSpc>
                <a:spcPct val="90000"/>
              </a:lnSpc>
            </a:pPr>
            <a:r>
              <a:rPr lang="en-US" dirty="0"/>
              <a:t>The Linked Data Info Card and Contributor Page in Alma - MARC21</a:t>
            </a:r>
          </a:p>
        </p:txBody>
      </p:sp>
      <p:sp>
        <p:nvSpPr>
          <p:cNvPr id="9" name="TextBox 8">
            <a:extLst>
              <a:ext uri="{FF2B5EF4-FFF2-40B4-BE49-F238E27FC236}">
                <a16:creationId xmlns:a16="http://schemas.microsoft.com/office/drawing/2014/main" id="{2D704441-563F-5B98-FF44-7D0CC564767B}"/>
              </a:ext>
            </a:extLst>
          </p:cNvPr>
          <p:cNvSpPr txBox="1"/>
          <p:nvPr/>
        </p:nvSpPr>
        <p:spPr>
          <a:xfrm>
            <a:off x="6849438" y="1312888"/>
            <a:ext cx="4911191" cy="1010658"/>
          </a:xfrm>
          <a:prstGeom prst="rect">
            <a:avLst/>
          </a:prstGeom>
          <a:solidFill>
            <a:srgbClr val="FFFF00"/>
          </a:solidFill>
          <a:ln>
            <a:solidFill>
              <a:schemeClr val="tx1"/>
            </a:solidFill>
          </a:ln>
        </p:spPr>
        <p:txBody>
          <a:bodyPr wrap="square" rtlCol="0">
            <a:noAutofit/>
          </a:bodyPr>
          <a:lstStyle/>
          <a:p>
            <a:pPr marL="380990" indent="-380990">
              <a:buFont typeface="Arial" panose="020B0604020202020204" pitchFamily="34" charset="0"/>
              <a:buChar char="•"/>
            </a:pPr>
            <a:r>
              <a:rPr lang="en-US" sz="1400" dirty="0"/>
              <a:t>Clicking the </a:t>
            </a:r>
            <a:r>
              <a:rPr lang="en-US" sz="1400" dirty="0" err="1"/>
              <a:t>Wikidata</a:t>
            </a:r>
            <a:r>
              <a:rPr lang="en-US" sz="1400" dirty="0"/>
              <a:t> link here will also open a new tab in the browser with the relevant entry in </a:t>
            </a:r>
            <a:r>
              <a:rPr lang="en-US" sz="1400" dirty="0" err="1"/>
              <a:t>Wikidata</a:t>
            </a:r>
            <a:r>
              <a:rPr lang="en-US" sz="1400" dirty="0"/>
              <a:t>, as was the case when we clicked the </a:t>
            </a:r>
            <a:r>
              <a:rPr lang="en-US" sz="1400" dirty="0" err="1"/>
              <a:t>Wikidata</a:t>
            </a:r>
            <a:r>
              <a:rPr lang="en-US" sz="1400" dirty="0"/>
              <a:t> link from the Linked Data Info Card.</a:t>
            </a:r>
          </a:p>
        </p:txBody>
      </p:sp>
      <p:sp>
        <p:nvSpPr>
          <p:cNvPr id="6" name="Rectangle 5">
            <a:extLst>
              <a:ext uri="{FF2B5EF4-FFF2-40B4-BE49-F238E27FC236}">
                <a16:creationId xmlns:a16="http://schemas.microsoft.com/office/drawing/2014/main" id="{CC1D1023-257D-D761-6C1E-2E64218A44A6}"/>
              </a:ext>
            </a:extLst>
          </p:cNvPr>
          <p:cNvSpPr/>
          <p:nvPr/>
        </p:nvSpPr>
        <p:spPr>
          <a:xfrm>
            <a:off x="5318859" y="2323546"/>
            <a:ext cx="672075" cy="28803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cxnSp>
        <p:nvCxnSpPr>
          <p:cNvPr id="8" name="Straight Arrow Connector 7">
            <a:extLst>
              <a:ext uri="{FF2B5EF4-FFF2-40B4-BE49-F238E27FC236}">
                <a16:creationId xmlns:a16="http://schemas.microsoft.com/office/drawing/2014/main" id="{92F283F4-D54C-0FD8-7F28-665D42F590B8}"/>
              </a:ext>
            </a:extLst>
          </p:cNvPr>
          <p:cNvCxnSpPr>
            <a:cxnSpLocks/>
          </p:cNvCxnSpPr>
          <p:nvPr/>
        </p:nvCxnSpPr>
        <p:spPr>
          <a:xfrm flipH="1">
            <a:off x="5990934" y="2467562"/>
            <a:ext cx="1728192"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7B8285B7-AB45-528F-D1C1-CA2C7B5CA8E3}"/>
              </a:ext>
            </a:extLst>
          </p:cNvPr>
          <p:cNvCxnSpPr>
            <a:cxnSpLocks/>
          </p:cNvCxnSpPr>
          <p:nvPr/>
        </p:nvCxnSpPr>
        <p:spPr>
          <a:xfrm flipH="1">
            <a:off x="7719126" y="2331087"/>
            <a:ext cx="120638" cy="136475"/>
          </a:xfrm>
          <a:prstGeom prst="straightConnector1">
            <a:avLst/>
          </a:prstGeom>
          <a:ln w="28575">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1056851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703A32-B09F-FA03-8724-FB8327EE01B1}"/>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11941055-03A1-652F-5A37-2F3D14C3BE65}"/>
              </a:ext>
            </a:extLst>
          </p:cNvPr>
          <p:cNvPicPr>
            <a:picLocks noChangeAspect="1"/>
          </p:cNvPicPr>
          <p:nvPr/>
        </p:nvPicPr>
        <p:blipFill>
          <a:blip r:embed="rId2"/>
          <a:stretch>
            <a:fillRect/>
          </a:stretch>
        </p:blipFill>
        <p:spPr>
          <a:xfrm>
            <a:off x="0" y="1889589"/>
            <a:ext cx="12192000" cy="3787481"/>
          </a:xfrm>
          <a:prstGeom prst="rect">
            <a:avLst/>
          </a:prstGeom>
          <a:ln>
            <a:solidFill>
              <a:schemeClr val="tx1"/>
            </a:solidFill>
          </a:ln>
        </p:spPr>
      </p:pic>
      <p:sp>
        <p:nvSpPr>
          <p:cNvPr id="3" name="Title 2">
            <a:extLst>
              <a:ext uri="{FF2B5EF4-FFF2-40B4-BE49-F238E27FC236}">
                <a16:creationId xmlns:a16="http://schemas.microsoft.com/office/drawing/2014/main" id="{2C1BD131-1B21-3FE1-E850-949239DACE74}"/>
              </a:ext>
            </a:extLst>
          </p:cNvPr>
          <p:cNvSpPr>
            <a:spLocks noGrp="1"/>
          </p:cNvSpPr>
          <p:nvPr>
            <p:ph type="title"/>
          </p:nvPr>
        </p:nvSpPr>
        <p:spPr/>
        <p:txBody>
          <a:bodyPr>
            <a:normAutofit/>
          </a:bodyPr>
          <a:lstStyle/>
          <a:p>
            <a:pPr>
              <a:lnSpc>
                <a:spcPct val="90000"/>
              </a:lnSpc>
            </a:pPr>
            <a:r>
              <a:rPr lang="en-US" dirty="0"/>
              <a:t>The Linked Data Info Card and Contributor Page in Alma - MARC21</a:t>
            </a:r>
          </a:p>
        </p:txBody>
      </p:sp>
      <p:sp>
        <p:nvSpPr>
          <p:cNvPr id="2" name="Content Placeholder 3">
            <a:extLst>
              <a:ext uri="{FF2B5EF4-FFF2-40B4-BE49-F238E27FC236}">
                <a16:creationId xmlns:a16="http://schemas.microsoft.com/office/drawing/2014/main" id="{AB71B14E-60B4-8937-1D01-1579EDD2CD5D}"/>
              </a:ext>
            </a:extLst>
          </p:cNvPr>
          <p:cNvSpPr>
            <a:spLocks noGrp="1"/>
          </p:cNvSpPr>
          <p:nvPr>
            <p:ph idx="4294967295"/>
          </p:nvPr>
        </p:nvSpPr>
        <p:spPr>
          <a:xfrm>
            <a:off x="527381" y="1028736"/>
            <a:ext cx="11233248" cy="960105"/>
          </a:xfrm>
          <a:prstGeom prst="rect">
            <a:avLst/>
          </a:prstGeom>
        </p:spPr>
        <p:txBody>
          <a:bodyPr>
            <a:normAutofit/>
          </a:bodyPr>
          <a:lstStyle/>
          <a:p>
            <a:r>
              <a:rPr lang="en-US" sz="2000" dirty="0"/>
              <a:t>The Contributor Page can also be accessed from the Metadata Editor after doing “Open Authority Headings (F3)” and then viewing a heading </a:t>
            </a:r>
          </a:p>
        </p:txBody>
      </p:sp>
      <p:sp>
        <p:nvSpPr>
          <p:cNvPr id="12" name="Rectangle 11">
            <a:extLst>
              <a:ext uri="{FF2B5EF4-FFF2-40B4-BE49-F238E27FC236}">
                <a16:creationId xmlns:a16="http://schemas.microsoft.com/office/drawing/2014/main" id="{A7EA78C0-DFA8-E94D-AA9B-D3B8003A4D01}"/>
              </a:ext>
            </a:extLst>
          </p:cNvPr>
          <p:cNvSpPr/>
          <p:nvPr/>
        </p:nvSpPr>
        <p:spPr>
          <a:xfrm>
            <a:off x="122726" y="3994871"/>
            <a:ext cx="2612899" cy="28803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3" name="Rectangle 12">
            <a:extLst>
              <a:ext uri="{FF2B5EF4-FFF2-40B4-BE49-F238E27FC236}">
                <a16:creationId xmlns:a16="http://schemas.microsoft.com/office/drawing/2014/main" id="{CB4CD9C3-8AF2-D9BC-14E5-26B09E465463}"/>
              </a:ext>
            </a:extLst>
          </p:cNvPr>
          <p:cNvSpPr/>
          <p:nvPr/>
        </p:nvSpPr>
        <p:spPr>
          <a:xfrm>
            <a:off x="2735626" y="3232408"/>
            <a:ext cx="2602184" cy="28803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46300121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516E85-C715-5E38-977F-9E4CB42B5386}"/>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C6C0E702-BED6-B18F-0A52-4690BA9EE0A0}"/>
              </a:ext>
            </a:extLst>
          </p:cNvPr>
          <p:cNvPicPr>
            <a:picLocks noChangeAspect="1"/>
          </p:cNvPicPr>
          <p:nvPr/>
        </p:nvPicPr>
        <p:blipFill>
          <a:blip r:embed="rId2"/>
          <a:stretch>
            <a:fillRect/>
          </a:stretch>
        </p:blipFill>
        <p:spPr>
          <a:xfrm>
            <a:off x="0" y="1771682"/>
            <a:ext cx="12192000" cy="3611816"/>
          </a:xfrm>
          <a:prstGeom prst="rect">
            <a:avLst/>
          </a:prstGeom>
          <a:ln>
            <a:solidFill>
              <a:schemeClr val="tx1"/>
            </a:solidFill>
          </a:ln>
        </p:spPr>
      </p:pic>
      <p:sp>
        <p:nvSpPr>
          <p:cNvPr id="3" name="Title 2">
            <a:extLst>
              <a:ext uri="{FF2B5EF4-FFF2-40B4-BE49-F238E27FC236}">
                <a16:creationId xmlns:a16="http://schemas.microsoft.com/office/drawing/2014/main" id="{D75B69FB-BB4A-13E7-4180-2A2C54303EC2}"/>
              </a:ext>
            </a:extLst>
          </p:cNvPr>
          <p:cNvSpPr>
            <a:spLocks noGrp="1"/>
          </p:cNvSpPr>
          <p:nvPr>
            <p:ph type="title"/>
          </p:nvPr>
        </p:nvSpPr>
        <p:spPr/>
        <p:txBody>
          <a:bodyPr>
            <a:normAutofit/>
          </a:bodyPr>
          <a:lstStyle/>
          <a:p>
            <a:pPr>
              <a:lnSpc>
                <a:spcPct val="90000"/>
              </a:lnSpc>
            </a:pPr>
            <a:r>
              <a:rPr lang="en-US" dirty="0"/>
              <a:t>The Linked Data Info Card and Contributor Page in Alma - MARC21</a:t>
            </a:r>
          </a:p>
        </p:txBody>
      </p:sp>
      <p:sp>
        <p:nvSpPr>
          <p:cNvPr id="2" name="Content Placeholder 3">
            <a:extLst>
              <a:ext uri="{FF2B5EF4-FFF2-40B4-BE49-F238E27FC236}">
                <a16:creationId xmlns:a16="http://schemas.microsoft.com/office/drawing/2014/main" id="{CEA2EDC1-771C-A96C-A248-9896C7239FB6}"/>
              </a:ext>
            </a:extLst>
          </p:cNvPr>
          <p:cNvSpPr>
            <a:spLocks noGrp="1"/>
          </p:cNvSpPr>
          <p:nvPr>
            <p:ph idx="4294967295"/>
          </p:nvPr>
        </p:nvSpPr>
        <p:spPr>
          <a:xfrm>
            <a:off x="527381" y="1028736"/>
            <a:ext cx="11233248" cy="960105"/>
          </a:xfrm>
          <a:prstGeom prst="rect">
            <a:avLst/>
          </a:prstGeom>
        </p:spPr>
        <p:txBody>
          <a:bodyPr>
            <a:normAutofit/>
          </a:bodyPr>
          <a:lstStyle/>
          <a:p>
            <a:r>
              <a:rPr lang="en-US" sz="2000" dirty="0"/>
              <a:t>Now we will view the heading </a:t>
            </a:r>
            <a:endParaRPr lang="en-US" sz="2400" dirty="0"/>
          </a:p>
        </p:txBody>
      </p:sp>
      <p:sp>
        <p:nvSpPr>
          <p:cNvPr id="12" name="Rectangle 11">
            <a:extLst>
              <a:ext uri="{FF2B5EF4-FFF2-40B4-BE49-F238E27FC236}">
                <a16:creationId xmlns:a16="http://schemas.microsoft.com/office/drawing/2014/main" id="{536A7B68-E2AD-BAC6-9973-0BB015C9A960}"/>
              </a:ext>
            </a:extLst>
          </p:cNvPr>
          <p:cNvSpPr/>
          <p:nvPr/>
        </p:nvSpPr>
        <p:spPr>
          <a:xfrm>
            <a:off x="6328" y="3744274"/>
            <a:ext cx="1577171" cy="28803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3" name="Rectangle 12">
            <a:extLst>
              <a:ext uri="{FF2B5EF4-FFF2-40B4-BE49-F238E27FC236}">
                <a16:creationId xmlns:a16="http://schemas.microsoft.com/office/drawing/2014/main" id="{FB949A05-8E69-ECAB-470C-5557EC28A440}"/>
              </a:ext>
            </a:extLst>
          </p:cNvPr>
          <p:cNvSpPr/>
          <p:nvPr/>
        </p:nvSpPr>
        <p:spPr>
          <a:xfrm>
            <a:off x="11070469" y="3744274"/>
            <a:ext cx="576064" cy="28803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367539609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9FA0DE-38BC-8021-99C0-92D0627C7C14}"/>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E9E1EA73-B5EC-8136-87F0-BCED5D9A7FCC}"/>
              </a:ext>
            </a:extLst>
          </p:cNvPr>
          <p:cNvPicPr>
            <a:picLocks noChangeAspect="1"/>
          </p:cNvPicPr>
          <p:nvPr/>
        </p:nvPicPr>
        <p:blipFill>
          <a:blip r:embed="rId2"/>
          <a:stretch>
            <a:fillRect/>
          </a:stretch>
        </p:blipFill>
        <p:spPr>
          <a:xfrm>
            <a:off x="0" y="1555951"/>
            <a:ext cx="12192000" cy="4683357"/>
          </a:xfrm>
          <a:prstGeom prst="rect">
            <a:avLst/>
          </a:prstGeom>
          <a:ln>
            <a:solidFill>
              <a:schemeClr val="tx1"/>
            </a:solidFill>
          </a:ln>
        </p:spPr>
      </p:pic>
      <p:sp>
        <p:nvSpPr>
          <p:cNvPr id="3" name="Title 2">
            <a:extLst>
              <a:ext uri="{FF2B5EF4-FFF2-40B4-BE49-F238E27FC236}">
                <a16:creationId xmlns:a16="http://schemas.microsoft.com/office/drawing/2014/main" id="{06EE1F1F-1F48-B6C2-1859-482C48A703DB}"/>
              </a:ext>
            </a:extLst>
          </p:cNvPr>
          <p:cNvSpPr>
            <a:spLocks noGrp="1"/>
          </p:cNvSpPr>
          <p:nvPr>
            <p:ph type="title"/>
          </p:nvPr>
        </p:nvSpPr>
        <p:spPr/>
        <p:txBody>
          <a:bodyPr>
            <a:normAutofit/>
          </a:bodyPr>
          <a:lstStyle/>
          <a:p>
            <a:pPr>
              <a:lnSpc>
                <a:spcPct val="90000"/>
              </a:lnSpc>
            </a:pPr>
            <a:r>
              <a:rPr lang="en-US" dirty="0"/>
              <a:t>The Linked Data Info Card and Contributor Page in Alma - MARC21</a:t>
            </a:r>
          </a:p>
        </p:txBody>
      </p:sp>
      <p:sp>
        <p:nvSpPr>
          <p:cNvPr id="2" name="Content Placeholder 3">
            <a:extLst>
              <a:ext uri="{FF2B5EF4-FFF2-40B4-BE49-F238E27FC236}">
                <a16:creationId xmlns:a16="http://schemas.microsoft.com/office/drawing/2014/main" id="{E8E49DDA-3303-9F6E-9F91-E90F763934D6}"/>
              </a:ext>
            </a:extLst>
          </p:cNvPr>
          <p:cNvSpPr>
            <a:spLocks noGrp="1"/>
          </p:cNvSpPr>
          <p:nvPr>
            <p:ph idx="4294967295"/>
          </p:nvPr>
        </p:nvSpPr>
        <p:spPr>
          <a:xfrm>
            <a:off x="527381" y="1028736"/>
            <a:ext cx="11233248" cy="960105"/>
          </a:xfrm>
          <a:prstGeom prst="rect">
            <a:avLst/>
          </a:prstGeom>
        </p:spPr>
        <p:txBody>
          <a:bodyPr>
            <a:normAutofit/>
          </a:bodyPr>
          <a:lstStyle/>
          <a:p>
            <a:r>
              <a:rPr lang="en-US" sz="2000" dirty="0"/>
              <a:t>While viewing the authority record, we can click to “View Contributor Page”</a:t>
            </a:r>
            <a:endParaRPr lang="en-US" sz="2400" dirty="0"/>
          </a:p>
        </p:txBody>
      </p:sp>
      <p:sp>
        <p:nvSpPr>
          <p:cNvPr id="13" name="Rectangle 12">
            <a:extLst>
              <a:ext uri="{FF2B5EF4-FFF2-40B4-BE49-F238E27FC236}">
                <a16:creationId xmlns:a16="http://schemas.microsoft.com/office/drawing/2014/main" id="{905187B3-8FE7-11E0-E15A-3307A6190C8C}"/>
              </a:ext>
            </a:extLst>
          </p:cNvPr>
          <p:cNvSpPr/>
          <p:nvPr/>
        </p:nvSpPr>
        <p:spPr>
          <a:xfrm>
            <a:off x="10219902" y="2525436"/>
            <a:ext cx="1344149" cy="33603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368077160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619D84-0716-7ADA-A67F-6B81ADBDD83F}"/>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0490F4AB-AEF9-7B6B-0FC9-92AD9A55BAD0}"/>
              </a:ext>
            </a:extLst>
          </p:cNvPr>
          <p:cNvPicPr>
            <a:picLocks noChangeAspect="1"/>
          </p:cNvPicPr>
          <p:nvPr/>
        </p:nvPicPr>
        <p:blipFill>
          <a:blip r:embed="rId2"/>
          <a:stretch>
            <a:fillRect/>
          </a:stretch>
        </p:blipFill>
        <p:spPr>
          <a:xfrm>
            <a:off x="0" y="1623670"/>
            <a:ext cx="12192000" cy="4547919"/>
          </a:xfrm>
          <a:prstGeom prst="rect">
            <a:avLst/>
          </a:prstGeom>
          <a:ln>
            <a:solidFill>
              <a:schemeClr val="tx1"/>
            </a:solidFill>
          </a:ln>
        </p:spPr>
      </p:pic>
      <p:sp>
        <p:nvSpPr>
          <p:cNvPr id="3" name="Title 2">
            <a:extLst>
              <a:ext uri="{FF2B5EF4-FFF2-40B4-BE49-F238E27FC236}">
                <a16:creationId xmlns:a16="http://schemas.microsoft.com/office/drawing/2014/main" id="{86E359E4-16FA-CD8A-9CAC-62455131181C}"/>
              </a:ext>
            </a:extLst>
          </p:cNvPr>
          <p:cNvSpPr>
            <a:spLocks noGrp="1"/>
          </p:cNvSpPr>
          <p:nvPr>
            <p:ph type="title"/>
          </p:nvPr>
        </p:nvSpPr>
        <p:spPr/>
        <p:txBody>
          <a:bodyPr>
            <a:normAutofit/>
          </a:bodyPr>
          <a:lstStyle/>
          <a:p>
            <a:pPr>
              <a:lnSpc>
                <a:spcPct val="90000"/>
              </a:lnSpc>
            </a:pPr>
            <a:r>
              <a:rPr lang="en-US" dirty="0"/>
              <a:t>The Linked Data Info Card and Contributor Page in Alma - MARC21</a:t>
            </a:r>
          </a:p>
        </p:txBody>
      </p:sp>
      <p:sp>
        <p:nvSpPr>
          <p:cNvPr id="2" name="Content Placeholder 3">
            <a:extLst>
              <a:ext uri="{FF2B5EF4-FFF2-40B4-BE49-F238E27FC236}">
                <a16:creationId xmlns:a16="http://schemas.microsoft.com/office/drawing/2014/main" id="{10539EC8-E6EA-75D4-FEB5-1D2A3DC1ECF1}"/>
              </a:ext>
            </a:extLst>
          </p:cNvPr>
          <p:cNvSpPr>
            <a:spLocks noGrp="1"/>
          </p:cNvSpPr>
          <p:nvPr>
            <p:ph idx="4294967295"/>
          </p:nvPr>
        </p:nvSpPr>
        <p:spPr>
          <a:xfrm>
            <a:off x="527381" y="1028736"/>
            <a:ext cx="11233248" cy="960105"/>
          </a:xfrm>
          <a:prstGeom prst="rect">
            <a:avLst/>
          </a:prstGeom>
        </p:spPr>
        <p:txBody>
          <a:bodyPr>
            <a:normAutofit/>
          </a:bodyPr>
          <a:lstStyle/>
          <a:p>
            <a:r>
              <a:rPr lang="en-US" sz="2667" dirty="0"/>
              <a:t>The “Contributor Page” opens</a:t>
            </a:r>
            <a:endParaRPr lang="en-US" sz="2933" dirty="0"/>
          </a:p>
        </p:txBody>
      </p:sp>
      <p:sp>
        <p:nvSpPr>
          <p:cNvPr id="7" name="TextBox 6">
            <a:extLst>
              <a:ext uri="{FF2B5EF4-FFF2-40B4-BE49-F238E27FC236}">
                <a16:creationId xmlns:a16="http://schemas.microsoft.com/office/drawing/2014/main" id="{42461E55-13D0-CC0E-FDC1-7BA9A8489E21}"/>
              </a:ext>
            </a:extLst>
          </p:cNvPr>
          <p:cNvSpPr txBox="1"/>
          <p:nvPr/>
        </p:nvSpPr>
        <p:spPr>
          <a:xfrm>
            <a:off x="143339" y="3420656"/>
            <a:ext cx="1920213" cy="954107"/>
          </a:xfrm>
          <a:prstGeom prst="rect">
            <a:avLst/>
          </a:prstGeom>
          <a:solidFill>
            <a:srgbClr val="FFFF00"/>
          </a:solidFill>
          <a:ln>
            <a:solidFill>
              <a:schemeClr val="tx1"/>
            </a:solidFill>
          </a:ln>
        </p:spPr>
        <p:txBody>
          <a:bodyPr wrap="square" rtlCol="0">
            <a:spAutoFit/>
          </a:bodyPr>
          <a:lstStyle/>
          <a:p>
            <a:r>
              <a:rPr lang="en-US" sz="1400" dirty="0"/>
              <a:t>This will bring us back to where we were in the Metadata Editor</a:t>
            </a:r>
          </a:p>
        </p:txBody>
      </p:sp>
      <p:cxnSp>
        <p:nvCxnSpPr>
          <p:cNvPr id="9" name="Straight Arrow Connector 8">
            <a:extLst>
              <a:ext uri="{FF2B5EF4-FFF2-40B4-BE49-F238E27FC236}">
                <a16:creationId xmlns:a16="http://schemas.microsoft.com/office/drawing/2014/main" id="{B7EBE500-4C02-D9F8-0694-3042C497C790}"/>
              </a:ext>
            </a:extLst>
          </p:cNvPr>
          <p:cNvCxnSpPr/>
          <p:nvPr/>
        </p:nvCxnSpPr>
        <p:spPr>
          <a:xfrm flipH="1" flipV="1">
            <a:off x="239350" y="1988840"/>
            <a:ext cx="480053" cy="144016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464312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630E05B-E62F-16B7-E2C1-CD3531B367E4}"/>
              </a:ext>
            </a:extLst>
          </p:cNvPr>
          <p:cNvPicPr>
            <a:picLocks noChangeAspect="1"/>
          </p:cNvPicPr>
          <p:nvPr/>
        </p:nvPicPr>
        <p:blipFill>
          <a:blip r:embed="rId2"/>
          <a:stretch>
            <a:fillRect/>
          </a:stretch>
        </p:blipFill>
        <p:spPr>
          <a:xfrm>
            <a:off x="0" y="1104851"/>
            <a:ext cx="12192000" cy="4648298"/>
          </a:xfrm>
          <a:prstGeom prst="rect">
            <a:avLst/>
          </a:prstGeom>
          <a:ln>
            <a:solidFill>
              <a:schemeClr val="tx1"/>
            </a:solidFill>
          </a:ln>
        </p:spPr>
      </p:pic>
      <p:sp>
        <p:nvSpPr>
          <p:cNvPr id="3" name="Title 2">
            <a:extLst>
              <a:ext uri="{FF2B5EF4-FFF2-40B4-BE49-F238E27FC236}">
                <a16:creationId xmlns:a16="http://schemas.microsoft.com/office/drawing/2014/main" id="{4FC18B40-6547-41EC-8A0E-1C8F40E0A42F}"/>
              </a:ext>
            </a:extLst>
          </p:cNvPr>
          <p:cNvSpPr>
            <a:spLocks noGrp="1"/>
          </p:cNvSpPr>
          <p:nvPr>
            <p:ph type="title"/>
          </p:nvPr>
        </p:nvSpPr>
        <p:spPr/>
        <p:txBody>
          <a:bodyPr>
            <a:normAutofit/>
          </a:bodyPr>
          <a:lstStyle/>
          <a:p>
            <a:pPr>
              <a:lnSpc>
                <a:spcPct val="90000"/>
              </a:lnSpc>
            </a:pPr>
            <a:r>
              <a:rPr lang="en-US" dirty="0"/>
              <a:t>The Linked Data Info Card and Contributor Page in Alma - MARC21</a:t>
            </a:r>
          </a:p>
        </p:txBody>
      </p:sp>
      <p:sp>
        <p:nvSpPr>
          <p:cNvPr id="12" name="TextBox 11">
            <a:extLst>
              <a:ext uri="{FF2B5EF4-FFF2-40B4-BE49-F238E27FC236}">
                <a16:creationId xmlns:a16="http://schemas.microsoft.com/office/drawing/2014/main" id="{32072378-0BF1-E5CF-278F-32AF6AF68B45}"/>
              </a:ext>
            </a:extLst>
          </p:cNvPr>
          <p:cNvSpPr txBox="1"/>
          <p:nvPr/>
        </p:nvSpPr>
        <p:spPr>
          <a:xfrm>
            <a:off x="6960097" y="2372884"/>
            <a:ext cx="4800535" cy="1722462"/>
          </a:xfrm>
          <a:prstGeom prst="rect">
            <a:avLst/>
          </a:prstGeom>
          <a:solidFill>
            <a:srgbClr val="FFFF00"/>
          </a:solidFill>
          <a:ln>
            <a:solidFill>
              <a:schemeClr val="tx1"/>
            </a:solidFill>
          </a:ln>
        </p:spPr>
        <p:txBody>
          <a:bodyPr wrap="square" rtlCol="0">
            <a:noAutofit/>
          </a:bodyPr>
          <a:lstStyle/>
          <a:p>
            <a:pPr>
              <a:spcBef>
                <a:spcPts val="1200"/>
              </a:spcBef>
              <a:buSzPts val="2400"/>
            </a:pPr>
            <a:r>
              <a:rPr lang="en-US" sz="1400" dirty="0">
                <a:solidFill>
                  <a:srgbClr val="000000"/>
                </a:solidFill>
              </a:rPr>
              <a:t>The “Generate New Search” link can be accessed from</a:t>
            </a:r>
          </a:p>
          <a:p>
            <a:pPr marL="380990" indent="-380990">
              <a:spcBef>
                <a:spcPts val="1200"/>
              </a:spcBef>
              <a:buSzPts val="2400"/>
              <a:buFont typeface="Arial" panose="020B0604020202020204" pitchFamily="34" charset="0"/>
              <a:buChar char="•"/>
            </a:pPr>
            <a:r>
              <a:rPr lang="en-US" sz="1400" dirty="0">
                <a:solidFill>
                  <a:srgbClr val="000000"/>
                </a:solidFill>
              </a:rPr>
              <a:t>The “Linked Data Info Card” which opens </a:t>
            </a:r>
            <a:r>
              <a:rPr lang="en-US" sz="1400" dirty="0"/>
              <a:t>after clicking the name of the heading</a:t>
            </a:r>
          </a:p>
          <a:p>
            <a:pPr marL="380990" indent="-380990">
              <a:spcBef>
                <a:spcPts val="1200"/>
              </a:spcBef>
              <a:buSzPts val="2400"/>
              <a:buFont typeface="Arial" panose="020B0604020202020204" pitchFamily="34" charset="0"/>
              <a:buChar char="•"/>
            </a:pPr>
            <a:r>
              <a:rPr lang="en-US" sz="1400" dirty="0"/>
              <a:t>The “Contributor page”</a:t>
            </a:r>
          </a:p>
          <a:p>
            <a:pPr>
              <a:spcBef>
                <a:spcPts val="1200"/>
              </a:spcBef>
              <a:buSzPts val="2400"/>
            </a:pPr>
            <a:r>
              <a:rPr lang="en-US" sz="1400" b="1" dirty="0"/>
              <a:t>Here it is from the Linked Data Info Card</a:t>
            </a:r>
          </a:p>
        </p:txBody>
      </p:sp>
      <p:sp>
        <p:nvSpPr>
          <p:cNvPr id="15" name="Rectangle 14">
            <a:extLst>
              <a:ext uri="{FF2B5EF4-FFF2-40B4-BE49-F238E27FC236}">
                <a16:creationId xmlns:a16="http://schemas.microsoft.com/office/drawing/2014/main" id="{306CDAC3-6CCB-2F5F-962A-1572D99B1CCC}"/>
              </a:ext>
            </a:extLst>
          </p:cNvPr>
          <p:cNvSpPr/>
          <p:nvPr/>
        </p:nvSpPr>
        <p:spPr>
          <a:xfrm>
            <a:off x="2427023" y="5396537"/>
            <a:ext cx="1440160" cy="28803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206033406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6D0E85-D1F3-D17F-ACF1-26488DDB8F77}"/>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454AFB8C-D9A3-42AD-B797-637A13D51D8D}"/>
              </a:ext>
            </a:extLst>
          </p:cNvPr>
          <p:cNvPicPr>
            <a:picLocks noChangeAspect="1"/>
          </p:cNvPicPr>
          <p:nvPr/>
        </p:nvPicPr>
        <p:blipFill>
          <a:blip r:embed="rId2"/>
          <a:stretch>
            <a:fillRect/>
          </a:stretch>
        </p:blipFill>
        <p:spPr>
          <a:xfrm>
            <a:off x="0" y="795559"/>
            <a:ext cx="12192000" cy="5266881"/>
          </a:xfrm>
          <a:prstGeom prst="rect">
            <a:avLst/>
          </a:prstGeom>
          <a:ln>
            <a:solidFill>
              <a:schemeClr val="tx1"/>
            </a:solidFill>
          </a:ln>
        </p:spPr>
      </p:pic>
      <p:sp>
        <p:nvSpPr>
          <p:cNvPr id="3" name="Title 2">
            <a:extLst>
              <a:ext uri="{FF2B5EF4-FFF2-40B4-BE49-F238E27FC236}">
                <a16:creationId xmlns:a16="http://schemas.microsoft.com/office/drawing/2014/main" id="{363132A2-7BE1-5108-3C8C-494E3C7C3B25}"/>
              </a:ext>
            </a:extLst>
          </p:cNvPr>
          <p:cNvSpPr>
            <a:spLocks noGrp="1"/>
          </p:cNvSpPr>
          <p:nvPr>
            <p:ph type="title"/>
          </p:nvPr>
        </p:nvSpPr>
        <p:spPr/>
        <p:txBody>
          <a:bodyPr>
            <a:normAutofit/>
          </a:bodyPr>
          <a:lstStyle/>
          <a:p>
            <a:pPr>
              <a:lnSpc>
                <a:spcPct val="90000"/>
              </a:lnSpc>
            </a:pPr>
            <a:r>
              <a:rPr lang="en-US" dirty="0"/>
              <a:t>The Linked Data Info Card and Contributor Page in Alma - MARC21</a:t>
            </a:r>
          </a:p>
        </p:txBody>
      </p:sp>
      <p:sp>
        <p:nvSpPr>
          <p:cNvPr id="12" name="TextBox 11">
            <a:extLst>
              <a:ext uri="{FF2B5EF4-FFF2-40B4-BE49-F238E27FC236}">
                <a16:creationId xmlns:a16="http://schemas.microsoft.com/office/drawing/2014/main" id="{D531CB75-B5AF-1B9B-8DFE-AAC67FB08A86}"/>
              </a:ext>
            </a:extLst>
          </p:cNvPr>
          <p:cNvSpPr txBox="1"/>
          <p:nvPr/>
        </p:nvSpPr>
        <p:spPr>
          <a:xfrm>
            <a:off x="6960097" y="2372884"/>
            <a:ext cx="4800535" cy="1712734"/>
          </a:xfrm>
          <a:prstGeom prst="rect">
            <a:avLst/>
          </a:prstGeom>
          <a:solidFill>
            <a:srgbClr val="FFFF00"/>
          </a:solidFill>
          <a:ln>
            <a:solidFill>
              <a:schemeClr val="tx1"/>
            </a:solidFill>
          </a:ln>
        </p:spPr>
        <p:txBody>
          <a:bodyPr wrap="square" rtlCol="0">
            <a:noAutofit/>
          </a:bodyPr>
          <a:lstStyle/>
          <a:p>
            <a:pPr>
              <a:spcBef>
                <a:spcPts val="1200"/>
              </a:spcBef>
              <a:buSzPts val="2400"/>
            </a:pPr>
            <a:r>
              <a:rPr lang="en-US" sz="1400" dirty="0">
                <a:solidFill>
                  <a:srgbClr val="000000"/>
                </a:solidFill>
              </a:rPr>
              <a:t>The “Generate New Search” link can be accessed from</a:t>
            </a:r>
          </a:p>
          <a:p>
            <a:pPr marL="380990" indent="-380990">
              <a:spcBef>
                <a:spcPts val="1200"/>
              </a:spcBef>
              <a:buSzPts val="2400"/>
              <a:buFont typeface="Arial" panose="020B0604020202020204" pitchFamily="34" charset="0"/>
              <a:buChar char="•"/>
            </a:pPr>
            <a:r>
              <a:rPr lang="en-US" sz="1400" dirty="0">
                <a:solidFill>
                  <a:srgbClr val="000000"/>
                </a:solidFill>
              </a:rPr>
              <a:t>The “Linked Data Info Card” which opens </a:t>
            </a:r>
            <a:r>
              <a:rPr lang="en-US" sz="1400" dirty="0"/>
              <a:t>after clicking the name of the heading</a:t>
            </a:r>
          </a:p>
          <a:p>
            <a:pPr marL="380990" indent="-380990">
              <a:spcBef>
                <a:spcPts val="1200"/>
              </a:spcBef>
              <a:buSzPts val="2400"/>
              <a:buFont typeface="Arial" panose="020B0604020202020204" pitchFamily="34" charset="0"/>
              <a:buChar char="•"/>
            </a:pPr>
            <a:r>
              <a:rPr lang="en-US" sz="1400" dirty="0"/>
              <a:t>The “Contributor page”</a:t>
            </a:r>
          </a:p>
          <a:p>
            <a:pPr>
              <a:spcBef>
                <a:spcPts val="1200"/>
              </a:spcBef>
              <a:buSzPts val="2400"/>
            </a:pPr>
            <a:r>
              <a:rPr lang="en-US" sz="1400" b="1" dirty="0"/>
              <a:t>Here it is from the Contributor Page</a:t>
            </a:r>
          </a:p>
        </p:txBody>
      </p:sp>
      <p:sp>
        <p:nvSpPr>
          <p:cNvPr id="15" name="Rectangle 14">
            <a:extLst>
              <a:ext uri="{FF2B5EF4-FFF2-40B4-BE49-F238E27FC236}">
                <a16:creationId xmlns:a16="http://schemas.microsoft.com/office/drawing/2014/main" id="{62C8B452-E510-93EC-595E-58B50F0F7EA7}"/>
              </a:ext>
            </a:extLst>
          </p:cNvPr>
          <p:cNvSpPr/>
          <p:nvPr/>
        </p:nvSpPr>
        <p:spPr>
          <a:xfrm>
            <a:off x="10821535" y="948690"/>
            <a:ext cx="1248545" cy="35998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279513611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D9D52BC-F7A3-977B-22CF-3E82E7A590E7}"/>
              </a:ext>
            </a:extLst>
          </p:cNvPr>
          <p:cNvPicPr>
            <a:picLocks noChangeAspect="1"/>
          </p:cNvPicPr>
          <p:nvPr/>
        </p:nvPicPr>
        <p:blipFill>
          <a:blip r:embed="rId2"/>
          <a:stretch>
            <a:fillRect/>
          </a:stretch>
        </p:blipFill>
        <p:spPr>
          <a:xfrm>
            <a:off x="0" y="898141"/>
            <a:ext cx="12192000" cy="5061717"/>
          </a:xfrm>
          <a:prstGeom prst="rect">
            <a:avLst/>
          </a:prstGeom>
          <a:ln>
            <a:solidFill>
              <a:schemeClr val="tx1"/>
            </a:solidFill>
          </a:ln>
        </p:spPr>
      </p:pic>
      <p:sp>
        <p:nvSpPr>
          <p:cNvPr id="3" name="Title 2">
            <a:extLst>
              <a:ext uri="{FF2B5EF4-FFF2-40B4-BE49-F238E27FC236}">
                <a16:creationId xmlns:a16="http://schemas.microsoft.com/office/drawing/2014/main" id="{4FC18B40-6547-41EC-8A0E-1C8F40E0A42F}"/>
              </a:ext>
            </a:extLst>
          </p:cNvPr>
          <p:cNvSpPr>
            <a:spLocks noGrp="1"/>
          </p:cNvSpPr>
          <p:nvPr>
            <p:ph type="title"/>
          </p:nvPr>
        </p:nvSpPr>
        <p:spPr/>
        <p:txBody>
          <a:bodyPr>
            <a:normAutofit/>
          </a:bodyPr>
          <a:lstStyle/>
          <a:p>
            <a:pPr>
              <a:lnSpc>
                <a:spcPct val="90000"/>
              </a:lnSpc>
            </a:pPr>
            <a:r>
              <a:rPr lang="en-US" dirty="0"/>
              <a:t>The Linked Data Info Card and Contributor Page in Alma - MARC21</a:t>
            </a:r>
          </a:p>
        </p:txBody>
      </p:sp>
      <p:sp>
        <p:nvSpPr>
          <p:cNvPr id="12" name="TextBox 11">
            <a:extLst>
              <a:ext uri="{FF2B5EF4-FFF2-40B4-BE49-F238E27FC236}">
                <a16:creationId xmlns:a16="http://schemas.microsoft.com/office/drawing/2014/main" id="{6F10B959-1C70-C989-F5A0-8EFC00A1ACFD}"/>
              </a:ext>
            </a:extLst>
          </p:cNvPr>
          <p:cNvSpPr txBox="1"/>
          <p:nvPr/>
        </p:nvSpPr>
        <p:spPr>
          <a:xfrm>
            <a:off x="8304246" y="1753239"/>
            <a:ext cx="3648405" cy="989961"/>
          </a:xfrm>
          <a:prstGeom prst="rect">
            <a:avLst/>
          </a:prstGeom>
          <a:solidFill>
            <a:srgbClr val="FFFF00"/>
          </a:solidFill>
          <a:ln>
            <a:solidFill>
              <a:schemeClr val="tx1"/>
            </a:solidFill>
          </a:ln>
        </p:spPr>
        <p:txBody>
          <a:bodyPr wrap="square" rtlCol="0">
            <a:noAutofit/>
          </a:bodyPr>
          <a:lstStyle/>
          <a:p>
            <a:pPr>
              <a:spcBef>
                <a:spcPts val="1200"/>
              </a:spcBef>
              <a:buSzPts val="2400"/>
            </a:pPr>
            <a:r>
              <a:rPr lang="en-US" sz="1400" dirty="0">
                <a:solidFill>
                  <a:srgbClr val="000000"/>
                </a:solidFill>
                <a:latin typeface="Calibri" panose="020F0502020204030204" pitchFamily="34" charset="0"/>
                <a:cs typeface="Calibri" panose="020F0502020204030204" pitchFamily="34" charset="0"/>
              </a:rPr>
              <a:t>After clicking “Generate new search” A new search is executed in the institution based on the Authority ID (and not on the text of the name)</a:t>
            </a:r>
            <a:endParaRPr lang="en-US" sz="1400" dirty="0">
              <a:latin typeface="Calibri" panose="020F0502020204030204" pitchFamily="34" charset="0"/>
              <a:cs typeface="Calibri" panose="020F0502020204030204" pitchFamily="34" charset="0"/>
            </a:endParaRPr>
          </a:p>
        </p:txBody>
      </p:sp>
      <p:sp>
        <p:nvSpPr>
          <p:cNvPr id="17" name="Rectangle 16">
            <a:extLst>
              <a:ext uri="{FF2B5EF4-FFF2-40B4-BE49-F238E27FC236}">
                <a16:creationId xmlns:a16="http://schemas.microsoft.com/office/drawing/2014/main" id="{8DEB0B19-CD4B-95C3-DDB9-48FAA9949290}"/>
              </a:ext>
            </a:extLst>
          </p:cNvPr>
          <p:cNvSpPr/>
          <p:nvPr/>
        </p:nvSpPr>
        <p:spPr>
          <a:xfrm>
            <a:off x="2785916" y="928147"/>
            <a:ext cx="7672533" cy="38630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380289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757DBC-C09C-7723-1737-2C85E1EC4B2C}"/>
            </a:ext>
          </a:extLst>
        </p:cNvPr>
        <p:cNvGrpSpPr/>
        <p:nvPr/>
      </p:nvGrpSpPr>
      <p:grpSpPr>
        <a:xfrm>
          <a:off x="0" y="0"/>
          <a:ext cx="0" cy="0"/>
          <a:chOff x="0" y="0"/>
          <a:chExt cx="0" cy="0"/>
        </a:xfrm>
      </p:grpSpPr>
      <p:sp>
        <p:nvSpPr>
          <p:cNvPr id="7" name="Text Placeholder 6">
            <a:extLst>
              <a:ext uri="{FF2B5EF4-FFF2-40B4-BE49-F238E27FC236}">
                <a16:creationId xmlns:a16="http://schemas.microsoft.com/office/drawing/2014/main" id="{11AE2848-79FA-4BA4-235F-C050D4983D65}"/>
              </a:ext>
            </a:extLst>
          </p:cNvPr>
          <p:cNvSpPr>
            <a:spLocks noGrp="1"/>
          </p:cNvSpPr>
          <p:nvPr>
            <p:ph type="body" sz="quarter" idx="16"/>
          </p:nvPr>
        </p:nvSpPr>
        <p:spPr/>
        <p:txBody>
          <a:bodyPr/>
          <a:lstStyle/>
          <a:p>
            <a:r>
              <a:rPr lang="en-US" sz="3600" dirty="0"/>
              <a:t>Introduction</a:t>
            </a:r>
            <a:endParaRPr lang="en-NL" sz="3600" dirty="0"/>
          </a:p>
        </p:txBody>
      </p:sp>
      <p:pic>
        <p:nvPicPr>
          <p:cNvPr id="17" name="Graphic 16">
            <a:extLst>
              <a:ext uri="{FF2B5EF4-FFF2-40B4-BE49-F238E27FC236}">
                <a16:creationId xmlns:a16="http://schemas.microsoft.com/office/drawing/2014/main" id="{ED42B996-4E3E-EA73-612A-BF80DE9889F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650689" y="6371284"/>
            <a:ext cx="990449" cy="297804"/>
          </a:xfrm>
          <a:prstGeom prst="rect">
            <a:avLst/>
          </a:prstGeom>
        </p:spPr>
      </p:pic>
    </p:spTree>
    <p:extLst>
      <p:ext uri="{BB962C8B-B14F-4D97-AF65-F5344CB8AC3E}">
        <p14:creationId xmlns:p14="http://schemas.microsoft.com/office/powerpoint/2010/main" val="243635206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29135E-AB19-B3F3-2700-8F56F54D60D1}"/>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33718EBB-7A56-2734-C804-497E7CB656F2}"/>
              </a:ext>
            </a:extLst>
          </p:cNvPr>
          <p:cNvPicPr>
            <a:picLocks noChangeAspect="1"/>
          </p:cNvPicPr>
          <p:nvPr/>
        </p:nvPicPr>
        <p:blipFill>
          <a:blip r:embed="rId2"/>
          <a:stretch>
            <a:fillRect/>
          </a:stretch>
        </p:blipFill>
        <p:spPr>
          <a:xfrm>
            <a:off x="0" y="1924599"/>
            <a:ext cx="12192000" cy="3877481"/>
          </a:xfrm>
          <a:prstGeom prst="rect">
            <a:avLst/>
          </a:prstGeom>
          <a:ln>
            <a:solidFill>
              <a:schemeClr val="tx1"/>
            </a:solidFill>
          </a:ln>
        </p:spPr>
      </p:pic>
      <p:sp>
        <p:nvSpPr>
          <p:cNvPr id="3" name="Title 2">
            <a:extLst>
              <a:ext uri="{FF2B5EF4-FFF2-40B4-BE49-F238E27FC236}">
                <a16:creationId xmlns:a16="http://schemas.microsoft.com/office/drawing/2014/main" id="{854C28C8-B4F3-C17C-FD3F-13E43BE4DCE8}"/>
              </a:ext>
            </a:extLst>
          </p:cNvPr>
          <p:cNvSpPr>
            <a:spLocks noGrp="1"/>
          </p:cNvSpPr>
          <p:nvPr>
            <p:ph type="title"/>
          </p:nvPr>
        </p:nvSpPr>
        <p:spPr/>
        <p:txBody>
          <a:bodyPr>
            <a:normAutofit/>
          </a:bodyPr>
          <a:lstStyle/>
          <a:p>
            <a:pPr>
              <a:lnSpc>
                <a:spcPct val="90000"/>
              </a:lnSpc>
            </a:pPr>
            <a:r>
              <a:rPr lang="en-US" dirty="0"/>
              <a:t>The Linked Data Info Card and Contributor Page in Alma - MARC21</a:t>
            </a:r>
          </a:p>
        </p:txBody>
      </p:sp>
      <p:sp>
        <p:nvSpPr>
          <p:cNvPr id="2" name="Content Placeholder 3">
            <a:extLst>
              <a:ext uri="{FF2B5EF4-FFF2-40B4-BE49-F238E27FC236}">
                <a16:creationId xmlns:a16="http://schemas.microsoft.com/office/drawing/2014/main" id="{E70CF8C1-2083-6EFF-2189-0FA1D3F19F68}"/>
              </a:ext>
            </a:extLst>
          </p:cNvPr>
          <p:cNvSpPr>
            <a:spLocks noGrp="1"/>
          </p:cNvSpPr>
          <p:nvPr>
            <p:ph idx="4294967295"/>
          </p:nvPr>
        </p:nvSpPr>
        <p:spPr>
          <a:xfrm>
            <a:off x="527381" y="1028736"/>
            <a:ext cx="11233248" cy="960105"/>
          </a:xfrm>
          <a:prstGeom prst="rect">
            <a:avLst/>
          </a:prstGeom>
        </p:spPr>
        <p:txBody>
          <a:bodyPr>
            <a:normAutofit fontScale="85000" lnSpcReduction="10000"/>
          </a:bodyPr>
          <a:lstStyle/>
          <a:p>
            <a:r>
              <a:rPr lang="en-US" sz="2667" dirty="0"/>
              <a:t>While it is not specifically related to the Linked data Info Card, note also that clicking the binoculars will display the linked authority record in a slide panel</a:t>
            </a:r>
            <a:endParaRPr lang="en-US" sz="2933" dirty="0"/>
          </a:p>
        </p:txBody>
      </p:sp>
      <p:sp>
        <p:nvSpPr>
          <p:cNvPr id="6" name="TextBox 5">
            <a:extLst>
              <a:ext uri="{FF2B5EF4-FFF2-40B4-BE49-F238E27FC236}">
                <a16:creationId xmlns:a16="http://schemas.microsoft.com/office/drawing/2014/main" id="{8AA60522-C114-5E3B-7C2A-F1EDB8C300BE}"/>
              </a:ext>
            </a:extLst>
          </p:cNvPr>
          <p:cNvSpPr txBox="1"/>
          <p:nvPr/>
        </p:nvSpPr>
        <p:spPr>
          <a:xfrm>
            <a:off x="3883184" y="4882872"/>
            <a:ext cx="3360373" cy="523220"/>
          </a:xfrm>
          <a:prstGeom prst="rect">
            <a:avLst/>
          </a:prstGeom>
          <a:solidFill>
            <a:srgbClr val="FFFF00"/>
          </a:solidFill>
          <a:ln>
            <a:solidFill>
              <a:schemeClr val="tx1"/>
            </a:solidFill>
          </a:ln>
        </p:spPr>
        <p:txBody>
          <a:bodyPr wrap="square" rtlCol="0">
            <a:spAutoFit/>
          </a:bodyPr>
          <a:lstStyle/>
          <a:p>
            <a:r>
              <a:rPr lang="en-US" sz="1400" dirty="0"/>
              <a:t>We will now click the binoculars for “Tokarczuk, Olga”</a:t>
            </a:r>
          </a:p>
        </p:txBody>
      </p:sp>
      <p:cxnSp>
        <p:nvCxnSpPr>
          <p:cNvPr id="8" name="Straight Arrow Connector 7">
            <a:extLst>
              <a:ext uri="{FF2B5EF4-FFF2-40B4-BE49-F238E27FC236}">
                <a16:creationId xmlns:a16="http://schemas.microsoft.com/office/drawing/2014/main" id="{51510783-409B-BD88-C956-A49A269B9414}"/>
              </a:ext>
            </a:extLst>
          </p:cNvPr>
          <p:cNvCxnSpPr/>
          <p:nvPr/>
        </p:nvCxnSpPr>
        <p:spPr>
          <a:xfrm flipH="1">
            <a:off x="2421821" y="4467025"/>
            <a:ext cx="1728192"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84FA62FE-2FE9-BD54-8A64-565034668EFC}"/>
              </a:ext>
            </a:extLst>
          </p:cNvPr>
          <p:cNvCxnSpPr>
            <a:cxnSpLocks/>
          </p:cNvCxnSpPr>
          <p:nvPr/>
        </p:nvCxnSpPr>
        <p:spPr>
          <a:xfrm>
            <a:off x="4150013" y="4467026"/>
            <a:ext cx="309235" cy="415847"/>
          </a:xfrm>
          <a:prstGeom prst="line">
            <a:avLst/>
          </a:prstGeom>
          <a:ln w="28575">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7280725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AE8B04-40A6-F1ED-9994-B4A29FF8C3AE}"/>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F540B5DD-7D6C-EA26-E490-CE21530ABE74}"/>
              </a:ext>
            </a:extLst>
          </p:cNvPr>
          <p:cNvPicPr>
            <a:picLocks noChangeAspect="1"/>
          </p:cNvPicPr>
          <p:nvPr/>
        </p:nvPicPr>
        <p:blipFill>
          <a:blip r:embed="rId2"/>
          <a:stretch>
            <a:fillRect/>
          </a:stretch>
        </p:blipFill>
        <p:spPr>
          <a:xfrm>
            <a:off x="0" y="971247"/>
            <a:ext cx="12192000" cy="4915505"/>
          </a:xfrm>
          <a:prstGeom prst="rect">
            <a:avLst/>
          </a:prstGeom>
          <a:ln>
            <a:solidFill>
              <a:schemeClr val="tx1"/>
            </a:solidFill>
          </a:ln>
        </p:spPr>
      </p:pic>
      <p:sp>
        <p:nvSpPr>
          <p:cNvPr id="3" name="Title 2">
            <a:extLst>
              <a:ext uri="{FF2B5EF4-FFF2-40B4-BE49-F238E27FC236}">
                <a16:creationId xmlns:a16="http://schemas.microsoft.com/office/drawing/2014/main" id="{1B2DCE2A-732F-368B-97C1-8D8ADD6053EF}"/>
              </a:ext>
            </a:extLst>
          </p:cNvPr>
          <p:cNvSpPr>
            <a:spLocks noGrp="1"/>
          </p:cNvSpPr>
          <p:nvPr>
            <p:ph type="title"/>
          </p:nvPr>
        </p:nvSpPr>
        <p:spPr/>
        <p:txBody>
          <a:bodyPr>
            <a:normAutofit/>
          </a:bodyPr>
          <a:lstStyle/>
          <a:p>
            <a:pPr>
              <a:lnSpc>
                <a:spcPct val="90000"/>
              </a:lnSpc>
            </a:pPr>
            <a:r>
              <a:rPr lang="en-US" dirty="0"/>
              <a:t>The Linked Data Info Card and Contributor Page in Alma - MARC21</a:t>
            </a:r>
          </a:p>
        </p:txBody>
      </p:sp>
      <p:sp>
        <p:nvSpPr>
          <p:cNvPr id="4" name="TextBox 3">
            <a:extLst>
              <a:ext uri="{FF2B5EF4-FFF2-40B4-BE49-F238E27FC236}">
                <a16:creationId xmlns:a16="http://schemas.microsoft.com/office/drawing/2014/main" id="{2AE031EE-F485-829C-5236-8424260BCA7B}"/>
              </a:ext>
            </a:extLst>
          </p:cNvPr>
          <p:cNvSpPr txBox="1"/>
          <p:nvPr/>
        </p:nvSpPr>
        <p:spPr>
          <a:xfrm>
            <a:off x="7248128" y="3863973"/>
            <a:ext cx="4608512" cy="532930"/>
          </a:xfrm>
          <a:prstGeom prst="rect">
            <a:avLst/>
          </a:prstGeom>
          <a:solidFill>
            <a:srgbClr val="FFFF00"/>
          </a:solidFill>
          <a:ln>
            <a:solidFill>
              <a:schemeClr val="tx1"/>
            </a:solidFill>
          </a:ln>
        </p:spPr>
        <p:txBody>
          <a:bodyPr wrap="square" rtlCol="0">
            <a:noAutofit/>
          </a:bodyPr>
          <a:lstStyle/>
          <a:p>
            <a:pPr>
              <a:spcBef>
                <a:spcPts val="1200"/>
              </a:spcBef>
              <a:buSzPts val="2400"/>
            </a:pPr>
            <a:r>
              <a:rPr lang="en-US" sz="1400" dirty="0"/>
              <a:t>The linked authority record </a:t>
            </a:r>
            <a:r>
              <a:rPr lang="en-US" sz="1400" dirty="0">
                <a:solidFill>
                  <a:srgbClr val="000000"/>
                </a:solidFill>
              </a:rPr>
              <a:t>for contributor </a:t>
            </a:r>
            <a:r>
              <a:rPr lang="en-US" sz="1400" dirty="0"/>
              <a:t>“Tokarczuk, Olga”</a:t>
            </a:r>
            <a:r>
              <a:rPr lang="en-US" sz="1400" dirty="0">
                <a:solidFill>
                  <a:srgbClr val="000000"/>
                </a:solidFill>
              </a:rPr>
              <a:t> has opened in</a:t>
            </a:r>
            <a:r>
              <a:rPr lang="en-US" sz="1400" dirty="0"/>
              <a:t> a slide panel</a:t>
            </a:r>
          </a:p>
        </p:txBody>
      </p:sp>
    </p:spTree>
    <p:extLst>
      <p:ext uri="{BB962C8B-B14F-4D97-AF65-F5344CB8AC3E}">
        <p14:creationId xmlns:p14="http://schemas.microsoft.com/office/powerpoint/2010/main" val="25651244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2E212C-6102-FE1A-43CA-3EA271DFD62E}"/>
            </a:ext>
          </a:extLst>
        </p:cNvPr>
        <p:cNvGrpSpPr/>
        <p:nvPr/>
      </p:nvGrpSpPr>
      <p:grpSpPr>
        <a:xfrm>
          <a:off x="0" y="0"/>
          <a:ext cx="0" cy="0"/>
          <a:chOff x="0" y="0"/>
          <a:chExt cx="0" cy="0"/>
        </a:xfrm>
      </p:grpSpPr>
      <p:sp>
        <p:nvSpPr>
          <p:cNvPr id="7" name="Text Placeholder 6">
            <a:extLst>
              <a:ext uri="{FF2B5EF4-FFF2-40B4-BE49-F238E27FC236}">
                <a16:creationId xmlns:a16="http://schemas.microsoft.com/office/drawing/2014/main" id="{ECDEB189-BD0D-DC4A-9BFD-3B491DF59609}"/>
              </a:ext>
            </a:extLst>
          </p:cNvPr>
          <p:cNvSpPr>
            <a:spLocks noGrp="1"/>
          </p:cNvSpPr>
          <p:nvPr>
            <p:ph type="body" sz="quarter" idx="16"/>
          </p:nvPr>
        </p:nvSpPr>
        <p:spPr/>
        <p:txBody>
          <a:bodyPr/>
          <a:lstStyle/>
          <a:p>
            <a:r>
              <a:rPr lang="en-US" sz="3600" dirty="0"/>
              <a:t>The Linked Data Info Card and Contributor Page in Primo VE NDE - MARC21</a:t>
            </a:r>
          </a:p>
        </p:txBody>
      </p:sp>
      <p:pic>
        <p:nvPicPr>
          <p:cNvPr id="17" name="Graphic 16">
            <a:extLst>
              <a:ext uri="{FF2B5EF4-FFF2-40B4-BE49-F238E27FC236}">
                <a16:creationId xmlns:a16="http://schemas.microsoft.com/office/drawing/2014/main" id="{7E0B49DF-9A60-6C67-6E1A-00E2C396977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650689" y="6371284"/>
            <a:ext cx="990449" cy="297804"/>
          </a:xfrm>
          <a:prstGeom prst="rect">
            <a:avLst/>
          </a:prstGeom>
        </p:spPr>
      </p:pic>
    </p:spTree>
    <p:extLst>
      <p:ext uri="{BB962C8B-B14F-4D97-AF65-F5344CB8AC3E}">
        <p14:creationId xmlns:p14="http://schemas.microsoft.com/office/powerpoint/2010/main" val="163816357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FC18B40-6547-41EC-8A0E-1C8F40E0A42F}"/>
              </a:ext>
            </a:extLst>
          </p:cNvPr>
          <p:cNvSpPr>
            <a:spLocks noGrp="1"/>
          </p:cNvSpPr>
          <p:nvPr>
            <p:ph type="title"/>
          </p:nvPr>
        </p:nvSpPr>
        <p:spPr/>
        <p:txBody>
          <a:bodyPr>
            <a:normAutofit/>
          </a:bodyPr>
          <a:lstStyle/>
          <a:p>
            <a:pPr>
              <a:lnSpc>
                <a:spcPct val="90000"/>
              </a:lnSpc>
            </a:pPr>
            <a:r>
              <a:rPr lang="en-US" dirty="0"/>
              <a:t>The Linked Data Info Card and Contributor Page in Primo VE NDE - MARC21</a:t>
            </a:r>
          </a:p>
        </p:txBody>
      </p:sp>
      <p:sp>
        <p:nvSpPr>
          <p:cNvPr id="4" name="Content Placeholder 3">
            <a:extLst>
              <a:ext uri="{FF2B5EF4-FFF2-40B4-BE49-F238E27FC236}">
                <a16:creationId xmlns:a16="http://schemas.microsoft.com/office/drawing/2014/main" id="{2490F34D-A7E2-4EA9-8B1A-78371A1F1CD1}"/>
              </a:ext>
            </a:extLst>
          </p:cNvPr>
          <p:cNvSpPr>
            <a:spLocks noGrp="1"/>
          </p:cNvSpPr>
          <p:nvPr>
            <p:ph idx="4294967295"/>
          </p:nvPr>
        </p:nvSpPr>
        <p:spPr>
          <a:xfrm>
            <a:off x="527381" y="1053995"/>
            <a:ext cx="11233248" cy="2855059"/>
          </a:xfrm>
          <a:prstGeom prst="rect">
            <a:avLst/>
          </a:prstGeom>
        </p:spPr>
        <p:txBody>
          <a:bodyPr>
            <a:noAutofit/>
          </a:bodyPr>
          <a:lstStyle/>
          <a:p>
            <a:r>
              <a:rPr lang="en-US" sz="2000" dirty="0"/>
              <a:t>We will now look at the following in Primo VE NDE:</a:t>
            </a:r>
          </a:p>
          <a:p>
            <a:pPr lvl="1"/>
            <a:r>
              <a:rPr lang="en-US" sz="2000" dirty="0"/>
              <a:t>The “Autocomplete” for Linked Data headings</a:t>
            </a:r>
          </a:p>
          <a:p>
            <a:pPr lvl="1"/>
            <a:r>
              <a:rPr lang="en-US" sz="2000" dirty="0"/>
              <a:t>The Linked Data Info Card (sometimes referred to as the “Person Info Card” for Primo VE NDE)</a:t>
            </a:r>
          </a:p>
          <a:p>
            <a:pPr lvl="1"/>
            <a:r>
              <a:rPr lang="en-US" sz="2000" dirty="0"/>
              <a:t>The Contributor Page (sometimes referred to as the “Person Page” for Primo VE NDE)</a:t>
            </a:r>
          </a:p>
          <a:p>
            <a:endParaRPr lang="en-US" sz="2000" dirty="0"/>
          </a:p>
          <a:p>
            <a:endParaRPr lang="en-US" sz="2000" dirty="0"/>
          </a:p>
        </p:txBody>
      </p:sp>
    </p:spTree>
    <p:extLst>
      <p:ext uri="{BB962C8B-B14F-4D97-AF65-F5344CB8AC3E}">
        <p14:creationId xmlns:p14="http://schemas.microsoft.com/office/powerpoint/2010/main" val="87439842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C723634-EBB2-398E-1084-2111B87894D5}"/>
              </a:ext>
            </a:extLst>
          </p:cNvPr>
          <p:cNvPicPr>
            <a:picLocks noChangeAspect="1"/>
          </p:cNvPicPr>
          <p:nvPr/>
        </p:nvPicPr>
        <p:blipFill>
          <a:blip r:embed="rId2"/>
          <a:stretch>
            <a:fillRect/>
          </a:stretch>
        </p:blipFill>
        <p:spPr>
          <a:xfrm>
            <a:off x="768095" y="1874314"/>
            <a:ext cx="10751820" cy="4039006"/>
          </a:xfrm>
          <a:prstGeom prst="rect">
            <a:avLst/>
          </a:prstGeom>
          <a:ln>
            <a:solidFill>
              <a:schemeClr val="tx1"/>
            </a:solidFill>
          </a:ln>
        </p:spPr>
      </p:pic>
      <p:sp>
        <p:nvSpPr>
          <p:cNvPr id="3" name="Title 2">
            <a:extLst>
              <a:ext uri="{FF2B5EF4-FFF2-40B4-BE49-F238E27FC236}">
                <a16:creationId xmlns:a16="http://schemas.microsoft.com/office/drawing/2014/main" id="{4FC18B40-6547-41EC-8A0E-1C8F40E0A42F}"/>
              </a:ext>
            </a:extLst>
          </p:cNvPr>
          <p:cNvSpPr>
            <a:spLocks noGrp="1"/>
          </p:cNvSpPr>
          <p:nvPr>
            <p:ph type="title"/>
          </p:nvPr>
        </p:nvSpPr>
        <p:spPr/>
        <p:txBody>
          <a:bodyPr>
            <a:noAutofit/>
          </a:bodyPr>
          <a:lstStyle/>
          <a:p>
            <a:pPr>
              <a:lnSpc>
                <a:spcPct val="90000"/>
              </a:lnSpc>
            </a:pPr>
            <a:r>
              <a:rPr lang="en-US" dirty="0"/>
              <a:t>The Linked Data Info Card and Contributor Page in Primo VE NDE - MARC21</a:t>
            </a:r>
          </a:p>
        </p:txBody>
      </p:sp>
      <p:sp>
        <p:nvSpPr>
          <p:cNvPr id="4" name="Content Placeholder 3">
            <a:extLst>
              <a:ext uri="{FF2B5EF4-FFF2-40B4-BE49-F238E27FC236}">
                <a16:creationId xmlns:a16="http://schemas.microsoft.com/office/drawing/2014/main" id="{2490F34D-A7E2-4EA9-8B1A-78371A1F1CD1}"/>
              </a:ext>
            </a:extLst>
          </p:cNvPr>
          <p:cNvSpPr>
            <a:spLocks noGrp="1"/>
          </p:cNvSpPr>
          <p:nvPr>
            <p:ph idx="4294967295"/>
          </p:nvPr>
        </p:nvSpPr>
        <p:spPr>
          <a:xfrm>
            <a:off x="527381" y="836713"/>
            <a:ext cx="11233248" cy="1152127"/>
          </a:xfrm>
          <a:prstGeom prst="rect">
            <a:avLst/>
          </a:prstGeom>
        </p:spPr>
        <p:txBody>
          <a:bodyPr>
            <a:noAutofit/>
          </a:bodyPr>
          <a:lstStyle/>
          <a:p>
            <a:r>
              <a:rPr lang="en-US" sz="2000" dirty="0"/>
              <a:t>The “autocomplete” is enabled in the Primo VE View configurations:  “Discovery &gt; Display Configuration &gt; Configure Views &gt; Edit View &gt; ‘General’”.  This defines the autocomplete on the level of the specific view.</a:t>
            </a:r>
          </a:p>
        </p:txBody>
      </p:sp>
      <p:sp>
        <p:nvSpPr>
          <p:cNvPr id="6" name="Rectangle 5">
            <a:extLst>
              <a:ext uri="{FF2B5EF4-FFF2-40B4-BE49-F238E27FC236}">
                <a16:creationId xmlns:a16="http://schemas.microsoft.com/office/drawing/2014/main" id="{CFBB2A71-C755-25F4-FD41-933E24C59497}"/>
              </a:ext>
            </a:extLst>
          </p:cNvPr>
          <p:cNvSpPr/>
          <p:nvPr/>
        </p:nvSpPr>
        <p:spPr>
          <a:xfrm>
            <a:off x="6633204" y="5071158"/>
            <a:ext cx="1402086" cy="31235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16403802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AB1A38-BA29-083D-E8FB-E43E00F7AC76}"/>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1C26E4CF-DDF4-6082-3D9C-10D93537CEC3}"/>
              </a:ext>
            </a:extLst>
          </p:cNvPr>
          <p:cNvPicPr>
            <a:picLocks noChangeAspect="1"/>
          </p:cNvPicPr>
          <p:nvPr/>
        </p:nvPicPr>
        <p:blipFill>
          <a:blip r:embed="rId2"/>
          <a:stretch>
            <a:fillRect/>
          </a:stretch>
        </p:blipFill>
        <p:spPr>
          <a:xfrm>
            <a:off x="0" y="2381563"/>
            <a:ext cx="12192000" cy="2094873"/>
          </a:xfrm>
          <a:prstGeom prst="rect">
            <a:avLst/>
          </a:prstGeom>
          <a:ln>
            <a:solidFill>
              <a:schemeClr val="tx1"/>
            </a:solidFill>
          </a:ln>
        </p:spPr>
      </p:pic>
      <p:sp>
        <p:nvSpPr>
          <p:cNvPr id="3" name="Title 2">
            <a:extLst>
              <a:ext uri="{FF2B5EF4-FFF2-40B4-BE49-F238E27FC236}">
                <a16:creationId xmlns:a16="http://schemas.microsoft.com/office/drawing/2014/main" id="{0842DF35-780D-93FC-5638-F85F976EEDD1}"/>
              </a:ext>
            </a:extLst>
          </p:cNvPr>
          <p:cNvSpPr>
            <a:spLocks noGrp="1"/>
          </p:cNvSpPr>
          <p:nvPr>
            <p:ph type="title"/>
          </p:nvPr>
        </p:nvSpPr>
        <p:spPr/>
        <p:txBody>
          <a:bodyPr>
            <a:noAutofit/>
          </a:bodyPr>
          <a:lstStyle/>
          <a:p>
            <a:pPr>
              <a:lnSpc>
                <a:spcPct val="90000"/>
              </a:lnSpc>
            </a:pPr>
            <a:r>
              <a:rPr lang="en-US" dirty="0"/>
              <a:t>The Linked Data Info Card and Contributor Page in Primo VE NDE - MARC21</a:t>
            </a:r>
          </a:p>
        </p:txBody>
      </p:sp>
      <p:sp>
        <p:nvSpPr>
          <p:cNvPr id="4" name="Content Placeholder 3">
            <a:extLst>
              <a:ext uri="{FF2B5EF4-FFF2-40B4-BE49-F238E27FC236}">
                <a16:creationId xmlns:a16="http://schemas.microsoft.com/office/drawing/2014/main" id="{0D91AFA5-50B6-12D0-FDB2-1D2C4296E75A}"/>
              </a:ext>
            </a:extLst>
          </p:cNvPr>
          <p:cNvSpPr>
            <a:spLocks noGrp="1"/>
          </p:cNvSpPr>
          <p:nvPr>
            <p:ph idx="4294967295"/>
          </p:nvPr>
        </p:nvSpPr>
        <p:spPr>
          <a:xfrm>
            <a:off x="527381" y="836713"/>
            <a:ext cx="11233248" cy="1506437"/>
          </a:xfrm>
          <a:prstGeom prst="rect">
            <a:avLst/>
          </a:prstGeom>
        </p:spPr>
        <p:txBody>
          <a:bodyPr>
            <a:noAutofit/>
          </a:bodyPr>
          <a:lstStyle/>
          <a:p>
            <a:r>
              <a:rPr lang="en-US" sz="2000" dirty="0"/>
              <a:t>The “autocomplete” can also be configured on the institution level, in which case all views will automatically have the autocomplete enable enabled.</a:t>
            </a:r>
          </a:p>
          <a:p>
            <a:r>
              <a:rPr lang="en-US" sz="2000" dirty="0"/>
              <a:t>To enable the autocomplete set </a:t>
            </a:r>
            <a:r>
              <a:rPr lang="en-US" sz="2000" b="1" dirty="0" err="1"/>
              <a:t>enable_entity_autocomplete</a:t>
            </a:r>
            <a:r>
              <a:rPr lang="en-US" sz="2000" dirty="0"/>
              <a:t>  to “true” at “Configuration &gt; Discovery &gt; Other &gt; Customer Settings”</a:t>
            </a:r>
          </a:p>
          <a:p>
            <a:endParaRPr lang="en-US" sz="2000" dirty="0"/>
          </a:p>
          <a:p>
            <a:endParaRPr lang="en-US" sz="2000" dirty="0"/>
          </a:p>
        </p:txBody>
      </p:sp>
      <p:sp>
        <p:nvSpPr>
          <p:cNvPr id="6" name="Rectangle 5">
            <a:extLst>
              <a:ext uri="{FF2B5EF4-FFF2-40B4-BE49-F238E27FC236}">
                <a16:creationId xmlns:a16="http://schemas.microsoft.com/office/drawing/2014/main" id="{C7B6CF34-7763-5AEB-6B3E-5E05D63B6D3C}"/>
              </a:ext>
            </a:extLst>
          </p:cNvPr>
          <p:cNvSpPr/>
          <p:nvPr/>
        </p:nvSpPr>
        <p:spPr>
          <a:xfrm>
            <a:off x="4644384" y="4019598"/>
            <a:ext cx="1402086" cy="31235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 name="Rectangle 7">
            <a:extLst>
              <a:ext uri="{FF2B5EF4-FFF2-40B4-BE49-F238E27FC236}">
                <a16:creationId xmlns:a16="http://schemas.microsoft.com/office/drawing/2014/main" id="{16BFBF4F-734E-2352-31E7-8B6E563F2B74}"/>
              </a:ext>
            </a:extLst>
          </p:cNvPr>
          <p:cNvSpPr/>
          <p:nvPr/>
        </p:nvSpPr>
        <p:spPr>
          <a:xfrm>
            <a:off x="613404" y="4023408"/>
            <a:ext cx="1661166" cy="30854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9" name="TextBox 8">
            <a:extLst>
              <a:ext uri="{FF2B5EF4-FFF2-40B4-BE49-F238E27FC236}">
                <a16:creationId xmlns:a16="http://schemas.microsoft.com/office/drawing/2014/main" id="{8E581DF2-5A07-63B3-D97A-618F5404AAE7}"/>
              </a:ext>
            </a:extLst>
          </p:cNvPr>
          <p:cNvSpPr txBox="1"/>
          <p:nvPr/>
        </p:nvSpPr>
        <p:spPr>
          <a:xfrm>
            <a:off x="2453634" y="4994910"/>
            <a:ext cx="6896106" cy="605790"/>
          </a:xfrm>
          <a:prstGeom prst="rect">
            <a:avLst/>
          </a:prstGeom>
          <a:solidFill>
            <a:srgbClr val="FFFF00"/>
          </a:solidFill>
          <a:ln>
            <a:solidFill>
              <a:schemeClr val="accent2"/>
            </a:solidFill>
          </a:ln>
        </p:spPr>
        <p:txBody>
          <a:bodyPr wrap="square" rtlCol="0">
            <a:noAutofit/>
          </a:bodyPr>
          <a:lstStyle/>
          <a:p>
            <a:r>
              <a:rPr lang="en-US" sz="1400" dirty="0"/>
              <a:t>To enable the autocomplete differently per view, set the above parameters to </a:t>
            </a:r>
            <a:r>
              <a:rPr lang="en-US" sz="1400" b="1" dirty="0"/>
              <a:t>false </a:t>
            </a:r>
            <a:r>
              <a:rPr lang="en-US" sz="1400" dirty="0"/>
              <a:t>and set their respective parameters to </a:t>
            </a:r>
            <a:r>
              <a:rPr lang="en-US" sz="1400" b="1" dirty="0"/>
              <a:t>true </a:t>
            </a:r>
            <a:r>
              <a:rPr lang="en-US" sz="1400" dirty="0"/>
              <a:t>on the </a:t>
            </a:r>
            <a:r>
              <a:rPr lang="en-US" sz="1400" dirty="0">
                <a:hlinkClick r:id="rId3" tooltip="Searching Linked Open Data - Person Entity"/>
              </a:rPr>
              <a:t>View Configuration page</a:t>
            </a:r>
            <a:r>
              <a:rPr lang="en-US" sz="1400" dirty="0"/>
              <a:t>.</a:t>
            </a:r>
          </a:p>
        </p:txBody>
      </p:sp>
    </p:spTree>
    <p:extLst>
      <p:ext uri="{BB962C8B-B14F-4D97-AF65-F5344CB8AC3E}">
        <p14:creationId xmlns:p14="http://schemas.microsoft.com/office/powerpoint/2010/main" val="53546059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4758319-C9D6-234C-F1BC-32A632012CD4}"/>
              </a:ext>
            </a:extLst>
          </p:cNvPr>
          <p:cNvPicPr>
            <a:picLocks noChangeAspect="1"/>
          </p:cNvPicPr>
          <p:nvPr/>
        </p:nvPicPr>
        <p:blipFill>
          <a:blip r:embed="rId2"/>
          <a:stretch>
            <a:fillRect/>
          </a:stretch>
        </p:blipFill>
        <p:spPr>
          <a:xfrm>
            <a:off x="814252" y="2223919"/>
            <a:ext cx="10841221" cy="2668121"/>
          </a:xfrm>
          <a:prstGeom prst="rect">
            <a:avLst/>
          </a:prstGeom>
          <a:ln>
            <a:solidFill>
              <a:schemeClr val="tx1"/>
            </a:solidFill>
          </a:ln>
        </p:spPr>
      </p:pic>
      <p:sp>
        <p:nvSpPr>
          <p:cNvPr id="3" name="Title 2">
            <a:extLst>
              <a:ext uri="{FF2B5EF4-FFF2-40B4-BE49-F238E27FC236}">
                <a16:creationId xmlns:a16="http://schemas.microsoft.com/office/drawing/2014/main" id="{4FC18B40-6547-41EC-8A0E-1C8F40E0A42F}"/>
              </a:ext>
            </a:extLst>
          </p:cNvPr>
          <p:cNvSpPr>
            <a:spLocks noGrp="1"/>
          </p:cNvSpPr>
          <p:nvPr>
            <p:ph type="title"/>
          </p:nvPr>
        </p:nvSpPr>
        <p:spPr/>
        <p:txBody>
          <a:bodyPr>
            <a:noAutofit/>
          </a:bodyPr>
          <a:lstStyle/>
          <a:p>
            <a:pPr>
              <a:lnSpc>
                <a:spcPct val="90000"/>
              </a:lnSpc>
            </a:pPr>
            <a:r>
              <a:rPr lang="en-US" dirty="0"/>
              <a:t>The Linked Data Info Card and Contributor Page in Primo VE NDE - MARC21</a:t>
            </a:r>
          </a:p>
        </p:txBody>
      </p:sp>
      <p:sp>
        <p:nvSpPr>
          <p:cNvPr id="2" name="Content Placeholder 3">
            <a:extLst>
              <a:ext uri="{FF2B5EF4-FFF2-40B4-BE49-F238E27FC236}">
                <a16:creationId xmlns:a16="http://schemas.microsoft.com/office/drawing/2014/main" id="{E3A8D311-ADEB-1013-BD5A-91D2ABA38940}"/>
              </a:ext>
            </a:extLst>
          </p:cNvPr>
          <p:cNvSpPr txBox="1">
            <a:spLocks/>
          </p:cNvSpPr>
          <p:nvPr/>
        </p:nvSpPr>
        <p:spPr>
          <a:xfrm>
            <a:off x="527381" y="964725"/>
            <a:ext cx="11233248" cy="1302476"/>
          </a:xfrm>
          <a:prstGeom prst="rect">
            <a:avLst/>
          </a:prstGeom>
        </p:spPr>
        <p:txBody>
          <a:bodyPr>
            <a:noAutofit/>
          </a:bodyPr>
          <a:lstStyle>
            <a:lvl1pPr marL="180000" indent="-180000">
              <a:lnSpc>
                <a:spcPct val="100000"/>
              </a:lnSpc>
              <a:spcBef>
                <a:spcPts val="900"/>
              </a:spcBef>
              <a:buFont typeface="Arial" panose="020B0604020202020204" pitchFamily="34" charset="0"/>
              <a:buChar char="•"/>
              <a:defRPr sz="2000"/>
            </a:lvl1pPr>
            <a:lvl2pPr marL="360000" indent="-180000">
              <a:lnSpc>
                <a:spcPct val="100000"/>
              </a:lnSpc>
              <a:spcBef>
                <a:spcPts val="900"/>
              </a:spcBef>
              <a:buFont typeface="Arial" panose="020B0604020202020204" pitchFamily="34" charset="0"/>
              <a:buChar char="­"/>
              <a:defRPr sz="1600"/>
            </a:lvl2pPr>
            <a:lvl3pPr marL="540000" indent="-180000">
              <a:lnSpc>
                <a:spcPct val="100000"/>
              </a:lnSpc>
              <a:spcBef>
                <a:spcPts val="900"/>
              </a:spcBef>
              <a:buFont typeface="Wingdings" panose="05000000000000000000" pitchFamily="2" charset="2"/>
              <a:buChar char="§"/>
              <a:defRPr sz="1400"/>
            </a:lvl3pPr>
            <a:lvl4pPr marL="720000" indent="-180000">
              <a:lnSpc>
                <a:spcPct val="100000"/>
              </a:lnSpc>
              <a:spcBef>
                <a:spcPts val="900"/>
              </a:spcBef>
              <a:buClr>
                <a:schemeClr val="tx1"/>
              </a:buClr>
              <a:buFont typeface="Courier New" panose="02070309020205020404" pitchFamily="49" charset="0"/>
              <a:buChar char="o"/>
              <a:defRPr sz="1500"/>
            </a:lvl4pPr>
            <a:lvl5pPr marL="900000" indent="-180000">
              <a:lnSpc>
                <a:spcPct val="100000"/>
              </a:lnSpc>
              <a:spcBef>
                <a:spcPts val="900"/>
              </a:spcBef>
              <a:buClr>
                <a:schemeClr val="tx1"/>
              </a:buClr>
              <a:buFont typeface="Arial" panose="020B0604020202020204" pitchFamily="34" charset="0"/>
              <a:buChar char="­"/>
              <a:defRPr sz="1500"/>
            </a:lvl5pPr>
            <a:lvl6pPr marL="540000" indent="-180000">
              <a:lnSpc>
                <a:spcPct val="100000"/>
              </a:lnSpc>
              <a:spcBef>
                <a:spcPts val="900"/>
              </a:spcBef>
              <a:buFont typeface="Arial" panose="020B0604020202020204" pitchFamily="34" charset="0"/>
              <a:buChar char="•"/>
              <a:defRPr sz="1400"/>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dirty="0"/>
              <a:t>To enable the Person Info Card on the Full Display page set </a:t>
            </a:r>
            <a:r>
              <a:rPr lang="en-US" b="1" dirty="0" err="1"/>
              <a:t>enable_entity_info_card</a:t>
            </a:r>
            <a:r>
              <a:rPr lang="en-US" dirty="0"/>
              <a:t>  to “true” at “Configuration &gt; Discovery &gt; Other &gt; Customer Settings”</a:t>
            </a:r>
          </a:p>
          <a:p>
            <a:endParaRPr lang="en-US" dirty="0"/>
          </a:p>
        </p:txBody>
      </p:sp>
      <p:sp>
        <p:nvSpPr>
          <p:cNvPr id="7" name="Rectangle 6">
            <a:extLst>
              <a:ext uri="{FF2B5EF4-FFF2-40B4-BE49-F238E27FC236}">
                <a16:creationId xmlns:a16="http://schemas.microsoft.com/office/drawing/2014/main" id="{D930A020-C04C-7262-D546-5E124DE0564A}"/>
              </a:ext>
            </a:extLst>
          </p:cNvPr>
          <p:cNvSpPr/>
          <p:nvPr/>
        </p:nvSpPr>
        <p:spPr>
          <a:xfrm>
            <a:off x="1566906" y="4452513"/>
            <a:ext cx="2688299" cy="34613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 name="Rectangle 7">
            <a:extLst>
              <a:ext uri="{FF2B5EF4-FFF2-40B4-BE49-F238E27FC236}">
                <a16:creationId xmlns:a16="http://schemas.microsoft.com/office/drawing/2014/main" id="{F9D5FAD7-95F5-9130-40FD-A8B20D69EDBC}"/>
              </a:ext>
            </a:extLst>
          </p:cNvPr>
          <p:cNvSpPr/>
          <p:nvPr/>
        </p:nvSpPr>
        <p:spPr>
          <a:xfrm>
            <a:off x="6845796" y="4449763"/>
            <a:ext cx="864096" cy="34888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204815841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7DE9C7-9E09-DDF0-9320-A381C17185BD}"/>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8DA9170C-3898-E367-B1FD-971921AD430E}"/>
              </a:ext>
            </a:extLst>
          </p:cNvPr>
          <p:cNvPicPr>
            <a:picLocks noChangeAspect="1"/>
          </p:cNvPicPr>
          <p:nvPr/>
        </p:nvPicPr>
        <p:blipFill>
          <a:blip r:embed="rId2"/>
          <a:stretch>
            <a:fillRect/>
          </a:stretch>
        </p:blipFill>
        <p:spPr>
          <a:xfrm>
            <a:off x="527381" y="1918083"/>
            <a:ext cx="11233248" cy="3775948"/>
          </a:xfrm>
          <a:prstGeom prst="rect">
            <a:avLst/>
          </a:prstGeom>
          <a:ln>
            <a:solidFill>
              <a:schemeClr val="tx1"/>
            </a:solidFill>
          </a:ln>
        </p:spPr>
      </p:pic>
      <p:sp>
        <p:nvSpPr>
          <p:cNvPr id="3" name="Title 2">
            <a:extLst>
              <a:ext uri="{FF2B5EF4-FFF2-40B4-BE49-F238E27FC236}">
                <a16:creationId xmlns:a16="http://schemas.microsoft.com/office/drawing/2014/main" id="{0D3CEF04-6932-10F0-3A2D-70196C7FDE48}"/>
              </a:ext>
            </a:extLst>
          </p:cNvPr>
          <p:cNvSpPr>
            <a:spLocks noGrp="1"/>
          </p:cNvSpPr>
          <p:nvPr>
            <p:ph type="title"/>
          </p:nvPr>
        </p:nvSpPr>
        <p:spPr/>
        <p:txBody>
          <a:bodyPr>
            <a:noAutofit/>
          </a:bodyPr>
          <a:lstStyle/>
          <a:p>
            <a:pPr>
              <a:lnSpc>
                <a:spcPct val="90000"/>
              </a:lnSpc>
            </a:pPr>
            <a:r>
              <a:rPr lang="en-US" dirty="0"/>
              <a:t>The Linked Data Info Card and Contributor Page in Primo VE NDE - MARC21</a:t>
            </a:r>
          </a:p>
        </p:txBody>
      </p:sp>
      <p:sp>
        <p:nvSpPr>
          <p:cNvPr id="4" name="Content Placeholder 3">
            <a:extLst>
              <a:ext uri="{FF2B5EF4-FFF2-40B4-BE49-F238E27FC236}">
                <a16:creationId xmlns:a16="http://schemas.microsoft.com/office/drawing/2014/main" id="{8F83D0C7-D994-4D9E-340E-A9974608B391}"/>
              </a:ext>
            </a:extLst>
          </p:cNvPr>
          <p:cNvSpPr>
            <a:spLocks noGrp="1"/>
          </p:cNvSpPr>
          <p:nvPr>
            <p:ph idx="4294967295"/>
          </p:nvPr>
        </p:nvSpPr>
        <p:spPr>
          <a:xfrm>
            <a:off x="527381" y="1053995"/>
            <a:ext cx="11233248" cy="2453720"/>
          </a:xfrm>
          <a:prstGeom prst="rect">
            <a:avLst/>
          </a:prstGeom>
        </p:spPr>
        <p:txBody>
          <a:bodyPr>
            <a:normAutofit/>
          </a:bodyPr>
          <a:lstStyle/>
          <a:p>
            <a:r>
              <a:rPr lang="en-US" sz="2000" dirty="0"/>
              <a:t>When searching a heading in Primo VE and the heading has Linked Data there is an autocomplete</a:t>
            </a:r>
          </a:p>
          <a:p>
            <a:endParaRPr lang="en-US" sz="2000" dirty="0"/>
          </a:p>
        </p:txBody>
      </p:sp>
      <p:sp>
        <p:nvSpPr>
          <p:cNvPr id="6" name="Rectangle 5">
            <a:extLst>
              <a:ext uri="{FF2B5EF4-FFF2-40B4-BE49-F238E27FC236}">
                <a16:creationId xmlns:a16="http://schemas.microsoft.com/office/drawing/2014/main" id="{30B0B3D0-2762-F911-5829-6EC3DF7969B7}"/>
              </a:ext>
            </a:extLst>
          </p:cNvPr>
          <p:cNvSpPr/>
          <p:nvPr/>
        </p:nvSpPr>
        <p:spPr>
          <a:xfrm>
            <a:off x="2888388" y="4098446"/>
            <a:ext cx="960107" cy="334951"/>
          </a:xfrm>
          <a:prstGeom prst="rect">
            <a:avLst/>
          </a:prstGeom>
          <a:noFill/>
          <a:ln w="28575">
            <a:solidFill>
              <a:srgbClr val="FF0000"/>
            </a:solidFill>
          </a:ln>
        </p:spPr>
        <p:txBody>
          <a:bodyPr wrap="square" rtlCol="0" anchor="ctr">
            <a:noAutofit/>
          </a:bodyPr>
          <a:lstStyle/>
          <a:p>
            <a:pPr algn="l"/>
            <a:endParaRPr lang="en-US" sz="2400"/>
          </a:p>
        </p:txBody>
      </p:sp>
      <p:sp>
        <p:nvSpPr>
          <p:cNvPr id="7" name="TextBox 6">
            <a:extLst>
              <a:ext uri="{FF2B5EF4-FFF2-40B4-BE49-F238E27FC236}">
                <a16:creationId xmlns:a16="http://schemas.microsoft.com/office/drawing/2014/main" id="{64B71BA5-7270-52A4-9282-0AD54BDB1AB6}"/>
              </a:ext>
            </a:extLst>
          </p:cNvPr>
          <p:cNvSpPr txBox="1"/>
          <p:nvPr/>
        </p:nvSpPr>
        <p:spPr>
          <a:xfrm>
            <a:off x="8390683" y="2782246"/>
            <a:ext cx="3369946" cy="503424"/>
          </a:xfrm>
          <a:prstGeom prst="rect">
            <a:avLst/>
          </a:prstGeom>
          <a:solidFill>
            <a:srgbClr val="FFFF00"/>
          </a:solidFill>
          <a:ln>
            <a:solidFill>
              <a:schemeClr val="tx1"/>
            </a:solidFill>
          </a:ln>
        </p:spPr>
        <p:txBody>
          <a:bodyPr wrap="square" rtlCol="0">
            <a:noAutofit/>
          </a:bodyPr>
          <a:lstStyle/>
          <a:p>
            <a:pPr algn="l"/>
            <a:r>
              <a:rPr lang="en-US" sz="1400" dirty="0"/>
              <a:t>We began searching for “Tokarczuk, O” (the beginning of “</a:t>
            </a:r>
            <a:r>
              <a:rPr lang="en-US" sz="1400" dirty="0">
                <a:solidFill>
                  <a:srgbClr val="262626"/>
                </a:solidFill>
              </a:rPr>
              <a:t>Tokarczuk, Olga”)</a:t>
            </a:r>
            <a:endParaRPr lang="en-US" sz="1400" dirty="0"/>
          </a:p>
        </p:txBody>
      </p:sp>
      <p:cxnSp>
        <p:nvCxnSpPr>
          <p:cNvPr id="8" name="Straight Arrow Connector 7">
            <a:extLst>
              <a:ext uri="{FF2B5EF4-FFF2-40B4-BE49-F238E27FC236}">
                <a16:creationId xmlns:a16="http://schemas.microsoft.com/office/drawing/2014/main" id="{9DA57DF0-6E84-426D-2993-AD32686605A3}"/>
              </a:ext>
            </a:extLst>
          </p:cNvPr>
          <p:cNvCxnSpPr>
            <a:cxnSpLocks/>
          </p:cNvCxnSpPr>
          <p:nvPr/>
        </p:nvCxnSpPr>
        <p:spPr>
          <a:xfrm flipH="1">
            <a:off x="3943350" y="3046673"/>
            <a:ext cx="4447333" cy="1244194"/>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6F29A505-EB40-E664-0307-B58740F20C89}"/>
              </a:ext>
            </a:extLst>
          </p:cNvPr>
          <p:cNvSpPr txBox="1"/>
          <p:nvPr/>
        </p:nvSpPr>
        <p:spPr>
          <a:xfrm>
            <a:off x="10753618" y="5105362"/>
            <a:ext cx="1422447" cy="503424"/>
          </a:xfrm>
          <a:prstGeom prst="rect">
            <a:avLst/>
          </a:prstGeom>
          <a:solidFill>
            <a:srgbClr val="FFFF00"/>
          </a:solidFill>
          <a:ln>
            <a:solidFill>
              <a:schemeClr val="tx1"/>
            </a:solidFill>
          </a:ln>
        </p:spPr>
        <p:txBody>
          <a:bodyPr wrap="square" rtlCol="0">
            <a:noAutofit/>
          </a:bodyPr>
          <a:lstStyle/>
          <a:p>
            <a:pPr algn="l"/>
            <a:r>
              <a:rPr lang="en-US" sz="1400" dirty="0"/>
              <a:t>We will click here</a:t>
            </a:r>
          </a:p>
        </p:txBody>
      </p:sp>
      <p:sp>
        <p:nvSpPr>
          <p:cNvPr id="13" name="Rectangle 12">
            <a:extLst>
              <a:ext uri="{FF2B5EF4-FFF2-40B4-BE49-F238E27FC236}">
                <a16:creationId xmlns:a16="http://schemas.microsoft.com/office/drawing/2014/main" id="{46776623-9289-37C0-F289-06C100C5659A}"/>
              </a:ext>
            </a:extLst>
          </p:cNvPr>
          <p:cNvSpPr/>
          <p:nvPr/>
        </p:nvSpPr>
        <p:spPr>
          <a:xfrm>
            <a:off x="3053842" y="5216549"/>
            <a:ext cx="3531785" cy="434405"/>
          </a:xfrm>
          <a:prstGeom prst="rect">
            <a:avLst/>
          </a:prstGeom>
          <a:noFill/>
          <a:ln w="28575">
            <a:solidFill>
              <a:srgbClr val="FF0000"/>
            </a:solidFill>
          </a:ln>
        </p:spPr>
        <p:txBody>
          <a:bodyPr wrap="square" rtlCol="0" anchor="ctr">
            <a:noAutofit/>
          </a:bodyPr>
          <a:lstStyle/>
          <a:p>
            <a:pPr algn="l"/>
            <a:endParaRPr lang="en-US" sz="2400"/>
          </a:p>
        </p:txBody>
      </p:sp>
      <p:cxnSp>
        <p:nvCxnSpPr>
          <p:cNvPr id="20" name="Straight Arrow Connector 19">
            <a:extLst>
              <a:ext uri="{FF2B5EF4-FFF2-40B4-BE49-F238E27FC236}">
                <a16:creationId xmlns:a16="http://schemas.microsoft.com/office/drawing/2014/main" id="{042D8B32-EB92-3721-B2B6-4CFC054BED86}"/>
              </a:ext>
            </a:extLst>
          </p:cNvPr>
          <p:cNvCxnSpPr>
            <a:cxnSpLocks/>
          </p:cNvCxnSpPr>
          <p:nvPr/>
        </p:nvCxnSpPr>
        <p:spPr>
          <a:xfrm flipH="1" flipV="1">
            <a:off x="6686550" y="5433751"/>
            <a:ext cx="4067068" cy="20933"/>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2F62C477-B1A4-49BF-CAE1-7140FAE86C9E}"/>
              </a:ext>
            </a:extLst>
          </p:cNvPr>
          <p:cNvSpPr txBox="1"/>
          <p:nvPr/>
        </p:nvSpPr>
        <p:spPr>
          <a:xfrm>
            <a:off x="5350138" y="4414010"/>
            <a:ext cx="3369946" cy="503424"/>
          </a:xfrm>
          <a:prstGeom prst="rect">
            <a:avLst/>
          </a:prstGeom>
          <a:solidFill>
            <a:srgbClr val="FFFF00"/>
          </a:solidFill>
          <a:ln>
            <a:solidFill>
              <a:schemeClr val="tx1"/>
            </a:solidFill>
          </a:ln>
        </p:spPr>
        <p:txBody>
          <a:bodyPr wrap="square" rtlCol="0">
            <a:noAutofit/>
          </a:bodyPr>
          <a:lstStyle/>
          <a:p>
            <a:pPr algn="l"/>
            <a:r>
              <a:rPr lang="en-US" sz="1400" dirty="0"/>
              <a:t>These are the autocomplete results for Linked Data</a:t>
            </a:r>
          </a:p>
        </p:txBody>
      </p:sp>
      <p:cxnSp>
        <p:nvCxnSpPr>
          <p:cNvPr id="25" name="Straight Arrow Connector 24">
            <a:extLst>
              <a:ext uri="{FF2B5EF4-FFF2-40B4-BE49-F238E27FC236}">
                <a16:creationId xmlns:a16="http://schemas.microsoft.com/office/drawing/2014/main" id="{A5D61B57-0D65-25F1-8CF0-B36273E005FE}"/>
              </a:ext>
            </a:extLst>
          </p:cNvPr>
          <p:cNvCxnSpPr>
            <a:cxnSpLocks/>
          </p:cNvCxnSpPr>
          <p:nvPr/>
        </p:nvCxnSpPr>
        <p:spPr>
          <a:xfrm flipH="1">
            <a:off x="4956521" y="4701447"/>
            <a:ext cx="343156" cy="215987"/>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2643783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D8512B-E019-8480-DF8F-8DBB6BF2B7D2}"/>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D1B85C4B-2D66-54F3-06D3-1CF8A6261579}"/>
              </a:ext>
            </a:extLst>
          </p:cNvPr>
          <p:cNvPicPr>
            <a:picLocks noChangeAspect="1"/>
          </p:cNvPicPr>
          <p:nvPr/>
        </p:nvPicPr>
        <p:blipFill>
          <a:blip r:embed="rId2"/>
          <a:stretch>
            <a:fillRect/>
          </a:stretch>
        </p:blipFill>
        <p:spPr>
          <a:xfrm>
            <a:off x="194310" y="1028733"/>
            <a:ext cx="11803380" cy="5302599"/>
          </a:xfrm>
          <a:prstGeom prst="rect">
            <a:avLst/>
          </a:prstGeom>
          <a:ln>
            <a:solidFill>
              <a:schemeClr val="tx1"/>
            </a:solidFill>
          </a:ln>
        </p:spPr>
      </p:pic>
      <p:sp>
        <p:nvSpPr>
          <p:cNvPr id="3" name="Title 2">
            <a:extLst>
              <a:ext uri="{FF2B5EF4-FFF2-40B4-BE49-F238E27FC236}">
                <a16:creationId xmlns:a16="http://schemas.microsoft.com/office/drawing/2014/main" id="{C396D546-6C67-E631-8DC6-0E8BBAD05108}"/>
              </a:ext>
            </a:extLst>
          </p:cNvPr>
          <p:cNvSpPr>
            <a:spLocks noGrp="1"/>
          </p:cNvSpPr>
          <p:nvPr>
            <p:ph type="title"/>
          </p:nvPr>
        </p:nvSpPr>
        <p:spPr/>
        <p:txBody>
          <a:bodyPr>
            <a:noAutofit/>
          </a:bodyPr>
          <a:lstStyle/>
          <a:p>
            <a:pPr>
              <a:lnSpc>
                <a:spcPct val="90000"/>
              </a:lnSpc>
            </a:pPr>
            <a:r>
              <a:rPr lang="en-US" dirty="0"/>
              <a:t>The Linked Data Info Card and Contributor Page in Primo VE NDE - MARC21</a:t>
            </a:r>
          </a:p>
        </p:txBody>
      </p:sp>
      <p:sp>
        <p:nvSpPr>
          <p:cNvPr id="12" name="TextBox 11">
            <a:extLst>
              <a:ext uri="{FF2B5EF4-FFF2-40B4-BE49-F238E27FC236}">
                <a16:creationId xmlns:a16="http://schemas.microsoft.com/office/drawing/2014/main" id="{4438A102-F802-8D48-C2EA-CFB82BBE5E53}"/>
              </a:ext>
            </a:extLst>
          </p:cNvPr>
          <p:cNvSpPr txBox="1"/>
          <p:nvPr/>
        </p:nvSpPr>
        <p:spPr>
          <a:xfrm>
            <a:off x="7440149" y="1028733"/>
            <a:ext cx="4704523" cy="1815882"/>
          </a:xfrm>
          <a:prstGeom prst="rect">
            <a:avLst/>
          </a:prstGeom>
          <a:solidFill>
            <a:srgbClr val="FFFF00"/>
          </a:solidFill>
          <a:ln>
            <a:solidFill>
              <a:schemeClr val="tx1"/>
            </a:solidFill>
          </a:ln>
        </p:spPr>
        <p:txBody>
          <a:bodyPr wrap="square" rtlCol="0">
            <a:spAutoFit/>
          </a:bodyPr>
          <a:lstStyle/>
          <a:p>
            <a:pPr marL="380990" indent="-380990">
              <a:buFont typeface="Arial" panose="020B0604020202020204" pitchFamily="34" charset="0"/>
              <a:buChar char="•"/>
            </a:pPr>
            <a:r>
              <a:rPr lang="en-US" sz="1400" dirty="0"/>
              <a:t>After clicking the heading from the autocomplete we arrive to the Contributor Page in Primo VE NDE.</a:t>
            </a:r>
          </a:p>
          <a:p>
            <a:pPr marL="380990" indent="-380990">
              <a:buFont typeface="Arial" panose="020B0604020202020204" pitchFamily="34" charset="0"/>
              <a:buChar char="•"/>
            </a:pPr>
            <a:r>
              <a:rPr lang="en-US" sz="1400" dirty="0"/>
              <a:t>We will talk more about this page very soon, as we will see that we can also arrive here from the Linked Data Info Card in Primo VE NDE.</a:t>
            </a:r>
          </a:p>
          <a:p>
            <a:pPr marL="380990" indent="-380990">
              <a:buFont typeface="Arial" panose="020B0604020202020204" pitchFamily="34" charset="0"/>
              <a:buChar char="•"/>
            </a:pPr>
            <a:r>
              <a:rPr lang="en-US" sz="1400" dirty="0"/>
              <a:t>For now, suffice to say that we can arrive to the Contributor Page in Primo VE NDE from the auto-complete results.</a:t>
            </a:r>
          </a:p>
        </p:txBody>
      </p:sp>
    </p:spTree>
    <p:extLst>
      <p:ext uri="{BB962C8B-B14F-4D97-AF65-F5344CB8AC3E}">
        <p14:creationId xmlns:p14="http://schemas.microsoft.com/office/powerpoint/2010/main" val="403461883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783B1C-6694-CC37-6C14-72F3B8EE7D70}"/>
            </a:ext>
          </a:extLst>
        </p:cNvPr>
        <p:cNvGrpSpPr/>
        <p:nvPr/>
      </p:nvGrpSpPr>
      <p:grpSpPr>
        <a:xfrm>
          <a:off x="0" y="0"/>
          <a:ext cx="0" cy="0"/>
          <a:chOff x="0" y="0"/>
          <a:chExt cx="0" cy="0"/>
        </a:xfrm>
      </p:grpSpPr>
      <p:pic>
        <p:nvPicPr>
          <p:cNvPr id="9" name="Picture 8">
            <a:extLst>
              <a:ext uri="{FF2B5EF4-FFF2-40B4-BE49-F238E27FC236}">
                <a16:creationId xmlns:a16="http://schemas.microsoft.com/office/drawing/2014/main" id="{B0A5D567-F7F7-CAEA-D9B5-984C4D5EDB16}"/>
              </a:ext>
            </a:extLst>
          </p:cNvPr>
          <p:cNvPicPr>
            <a:picLocks noChangeAspect="1"/>
          </p:cNvPicPr>
          <p:nvPr/>
        </p:nvPicPr>
        <p:blipFill>
          <a:blip r:embed="rId2"/>
          <a:stretch>
            <a:fillRect/>
          </a:stretch>
        </p:blipFill>
        <p:spPr>
          <a:xfrm>
            <a:off x="0" y="1933450"/>
            <a:ext cx="12192000" cy="3699760"/>
          </a:xfrm>
          <a:prstGeom prst="rect">
            <a:avLst/>
          </a:prstGeom>
          <a:ln>
            <a:solidFill>
              <a:schemeClr val="tx1"/>
            </a:solidFill>
          </a:ln>
        </p:spPr>
      </p:pic>
      <p:sp>
        <p:nvSpPr>
          <p:cNvPr id="3" name="Title 2">
            <a:extLst>
              <a:ext uri="{FF2B5EF4-FFF2-40B4-BE49-F238E27FC236}">
                <a16:creationId xmlns:a16="http://schemas.microsoft.com/office/drawing/2014/main" id="{3BA5FBA5-65D1-9DB8-0844-5151B6ADFE97}"/>
              </a:ext>
            </a:extLst>
          </p:cNvPr>
          <p:cNvSpPr>
            <a:spLocks noGrp="1"/>
          </p:cNvSpPr>
          <p:nvPr>
            <p:ph type="title"/>
          </p:nvPr>
        </p:nvSpPr>
        <p:spPr/>
        <p:txBody>
          <a:bodyPr>
            <a:noAutofit/>
          </a:bodyPr>
          <a:lstStyle/>
          <a:p>
            <a:pPr>
              <a:lnSpc>
                <a:spcPct val="90000"/>
              </a:lnSpc>
            </a:pPr>
            <a:r>
              <a:rPr lang="en-US" dirty="0"/>
              <a:t>The Linked Data Info Card and Contributor Page in Primo VE NDE - MARC21</a:t>
            </a:r>
          </a:p>
        </p:txBody>
      </p:sp>
      <p:sp>
        <p:nvSpPr>
          <p:cNvPr id="4" name="Content Placeholder 3">
            <a:extLst>
              <a:ext uri="{FF2B5EF4-FFF2-40B4-BE49-F238E27FC236}">
                <a16:creationId xmlns:a16="http://schemas.microsoft.com/office/drawing/2014/main" id="{F2F6B60F-FE91-831A-6435-51E87DF2A08E}"/>
              </a:ext>
            </a:extLst>
          </p:cNvPr>
          <p:cNvSpPr>
            <a:spLocks noGrp="1"/>
          </p:cNvSpPr>
          <p:nvPr>
            <p:ph idx="4294967295"/>
          </p:nvPr>
        </p:nvSpPr>
        <p:spPr>
          <a:xfrm>
            <a:off x="527381" y="1053995"/>
            <a:ext cx="11233248" cy="864088"/>
          </a:xfrm>
          <a:prstGeom prst="rect">
            <a:avLst/>
          </a:prstGeom>
        </p:spPr>
        <p:txBody>
          <a:bodyPr>
            <a:normAutofit/>
          </a:bodyPr>
          <a:lstStyle/>
          <a:p>
            <a:r>
              <a:rPr lang="en-US" sz="2000" dirty="0"/>
              <a:t>Here is another example showing that when searching a heading in Primo VE and the heading has Linked Data there is an autocomplete</a:t>
            </a:r>
          </a:p>
          <a:p>
            <a:endParaRPr lang="en-US" sz="2000" dirty="0"/>
          </a:p>
        </p:txBody>
      </p:sp>
      <p:sp>
        <p:nvSpPr>
          <p:cNvPr id="6" name="Rectangle 5">
            <a:extLst>
              <a:ext uri="{FF2B5EF4-FFF2-40B4-BE49-F238E27FC236}">
                <a16:creationId xmlns:a16="http://schemas.microsoft.com/office/drawing/2014/main" id="{34C269CC-EE52-4AC7-FA4C-DD5719B4B809}"/>
              </a:ext>
            </a:extLst>
          </p:cNvPr>
          <p:cNvSpPr/>
          <p:nvPr/>
        </p:nvSpPr>
        <p:spPr>
          <a:xfrm>
            <a:off x="2573788" y="2110107"/>
            <a:ext cx="1541012" cy="313054"/>
          </a:xfrm>
          <a:prstGeom prst="rect">
            <a:avLst/>
          </a:prstGeom>
          <a:noFill/>
          <a:ln w="28575">
            <a:solidFill>
              <a:srgbClr val="FF0000"/>
            </a:solidFill>
          </a:ln>
        </p:spPr>
        <p:txBody>
          <a:bodyPr wrap="square" rtlCol="0" anchor="ctr">
            <a:noAutofit/>
          </a:bodyPr>
          <a:lstStyle/>
          <a:p>
            <a:pPr algn="l"/>
            <a:endParaRPr lang="en-US" sz="2400"/>
          </a:p>
        </p:txBody>
      </p:sp>
      <p:sp>
        <p:nvSpPr>
          <p:cNvPr id="7" name="TextBox 6">
            <a:extLst>
              <a:ext uri="{FF2B5EF4-FFF2-40B4-BE49-F238E27FC236}">
                <a16:creationId xmlns:a16="http://schemas.microsoft.com/office/drawing/2014/main" id="{0F96EF4F-9F26-B8A5-1BF1-FA58E2FA8304}"/>
              </a:ext>
            </a:extLst>
          </p:cNvPr>
          <p:cNvSpPr txBox="1"/>
          <p:nvPr/>
        </p:nvSpPr>
        <p:spPr>
          <a:xfrm>
            <a:off x="8390683" y="2782246"/>
            <a:ext cx="3369946" cy="503424"/>
          </a:xfrm>
          <a:prstGeom prst="rect">
            <a:avLst/>
          </a:prstGeom>
          <a:solidFill>
            <a:srgbClr val="FFFF00"/>
          </a:solidFill>
          <a:ln>
            <a:solidFill>
              <a:schemeClr val="tx1"/>
            </a:solidFill>
          </a:ln>
        </p:spPr>
        <p:txBody>
          <a:bodyPr wrap="square" rtlCol="0">
            <a:noAutofit/>
          </a:bodyPr>
          <a:lstStyle/>
          <a:p>
            <a:pPr algn="l"/>
            <a:r>
              <a:rPr lang="en-US" sz="1400" dirty="0"/>
              <a:t>We began searching for “information science”</a:t>
            </a:r>
          </a:p>
        </p:txBody>
      </p:sp>
      <p:cxnSp>
        <p:nvCxnSpPr>
          <p:cNvPr id="8" name="Straight Arrow Connector 7">
            <a:extLst>
              <a:ext uri="{FF2B5EF4-FFF2-40B4-BE49-F238E27FC236}">
                <a16:creationId xmlns:a16="http://schemas.microsoft.com/office/drawing/2014/main" id="{B15D4606-E7FD-F75C-5E28-3B9270CA84DF}"/>
              </a:ext>
            </a:extLst>
          </p:cNvPr>
          <p:cNvCxnSpPr>
            <a:cxnSpLocks/>
          </p:cNvCxnSpPr>
          <p:nvPr/>
        </p:nvCxnSpPr>
        <p:spPr>
          <a:xfrm flipH="1" flipV="1">
            <a:off x="4114800" y="2265929"/>
            <a:ext cx="4275883" cy="780744"/>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C3E02F8D-1F1D-DB74-AF38-936FBEA75AFF}"/>
              </a:ext>
            </a:extLst>
          </p:cNvPr>
          <p:cNvSpPr txBox="1"/>
          <p:nvPr/>
        </p:nvSpPr>
        <p:spPr>
          <a:xfrm>
            <a:off x="10753618" y="5105362"/>
            <a:ext cx="1422447" cy="503424"/>
          </a:xfrm>
          <a:prstGeom prst="rect">
            <a:avLst/>
          </a:prstGeom>
          <a:solidFill>
            <a:srgbClr val="FFFF00"/>
          </a:solidFill>
          <a:ln>
            <a:solidFill>
              <a:schemeClr val="tx1"/>
            </a:solidFill>
          </a:ln>
        </p:spPr>
        <p:txBody>
          <a:bodyPr wrap="square" rtlCol="0">
            <a:noAutofit/>
          </a:bodyPr>
          <a:lstStyle/>
          <a:p>
            <a:pPr algn="l"/>
            <a:r>
              <a:rPr lang="en-US" sz="1400" dirty="0"/>
              <a:t>We will click here</a:t>
            </a:r>
          </a:p>
        </p:txBody>
      </p:sp>
      <p:sp>
        <p:nvSpPr>
          <p:cNvPr id="13" name="Rectangle 12">
            <a:extLst>
              <a:ext uri="{FF2B5EF4-FFF2-40B4-BE49-F238E27FC236}">
                <a16:creationId xmlns:a16="http://schemas.microsoft.com/office/drawing/2014/main" id="{4B332581-DED5-1C45-93BC-BD8BFF5950AE}"/>
              </a:ext>
            </a:extLst>
          </p:cNvPr>
          <p:cNvSpPr/>
          <p:nvPr/>
        </p:nvSpPr>
        <p:spPr>
          <a:xfrm>
            <a:off x="2573788" y="4902395"/>
            <a:ext cx="6546346" cy="503424"/>
          </a:xfrm>
          <a:prstGeom prst="rect">
            <a:avLst/>
          </a:prstGeom>
          <a:noFill/>
          <a:ln w="28575">
            <a:solidFill>
              <a:srgbClr val="FF0000"/>
            </a:solidFill>
          </a:ln>
        </p:spPr>
        <p:txBody>
          <a:bodyPr wrap="square" rtlCol="0" anchor="ctr">
            <a:noAutofit/>
          </a:bodyPr>
          <a:lstStyle/>
          <a:p>
            <a:pPr algn="l"/>
            <a:endParaRPr lang="en-US" sz="2400"/>
          </a:p>
        </p:txBody>
      </p:sp>
      <p:cxnSp>
        <p:nvCxnSpPr>
          <p:cNvPr id="20" name="Straight Arrow Connector 19">
            <a:extLst>
              <a:ext uri="{FF2B5EF4-FFF2-40B4-BE49-F238E27FC236}">
                <a16:creationId xmlns:a16="http://schemas.microsoft.com/office/drawing/2014/main" id="{167A5BB6-0F12-4228-6DBE-613F3BF712E1}"/>
              </a:ext>
            </a:extLst>
          </p:cNvPr>
          <p:cNvCxnSpPr>
            <a:cxnSpLocks/>
          </p:cNvCxnSpPr>
          <p:nvPr/>
        </p:nvCxnSpPr>
        <p:spPr>
          <a:xfrm flipH="1" flipV="1">
            <a:off x="9120134" y="5141392"/>
            <a:ext cx="1633484" cy="313292"/>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2C98A967-C9E8-A88B-D568-6F8CE21F83F3}"/>
              </a:ext>
            </a:extLst>
          </p:cNvPr>
          <p:cNvSpPr txBox="1"/>
          <p:nvPr/>
        </p:nvSpPr>
        <p:spPr>
          <a:xfrm>
            <a:off x="5750188" y="3761898"/>
            <a:ext cx="3369946" cy="503424"/>
          </a:xfrm>
          <a:prstGeom prst="rect">
            <a:avLst/>
          </a:prstGeom>
          <a:solidFill>
            <a:srgbClr val="FFFF00"/>
          </a:solidFill>
          <a:ln>
            <a:solidFill>
              <a:schemeClr val="tx1"/>
            </a:solidFill>
          </a:ln>
        </p:spPr>
        <p:txBody>
          <a:bodyPr wrap="square" rtlCol="0">
            <a:noAutofit/>
          </a:bodyPr>
          <a:lstStyle/>
          <a:p>
            <a:pPr algn="l"/>
            <a:r>
              <a:rPr lang="en-US" sz="1400" dirty="0"/>
              <a:t>These are the autocomplete results for Linked Data</a:t>
            </a:r>
          </a:p>
        </p:txBody>
      </p:sp>
      <p:cxnSp>
        <p:nvCxnSpPr>
          <p:cNvPr id="25" name="Straight Arrow Connector 24">
            <a:extLst>
              <a:ext uri="{FF2B5EF4-FFF2-40B4-BE49-F238E27FC236}">
                <a16:creationId xmlns:a16="http://schemas.microsoft.com/office/drawing/2014/main" id="{A84814B3-1655-D363-D246-4E253EF62EA3}"/>
              </a:ext>
            </a:extLst>
          </p:cNvPr>
          <p:cNvCxnSpPr>
            <a:cxnSpLocks/>
          </p:cNvCxnSpPr>
          <p:nvPr/>
        </p:nvCxnSpPr>
        <p:spPr>
          <a:xfrm flipH="1">
            <a:off x="5407032" y="4285592"/>
            <a:ext cx="343156" cy="215987"/>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322196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FC18B40-6547-41EC-8A0E-1C8F40E0A42F}"/>
              </a:ext>
            </a:extLst>
          </p:cNvPr>
          <p:cNvSpPr>
            <a:spLocks noGrp="1"/>
          </p:cNvSpPr>
          <p:nvPr>
            <p:ph type="title"/>
          </p:nvPr>
        </p:nvSpPr>
        <p:spPr/>
        <p:txBody>
          <a:bodyPr>
            <a:normAutofit/>
          </a:bodyPr>
          <a:lstStyle/>
          <a:p>
            <a:r>
              <a:rPr lang="en-US" dirty="0"/>
              <a:t>Introduction</a:t>
            </a:r>
          </a:p>
        </p:txBody>
      </p:sp>
      <p:sp>
        <p:nvSpPr>
          <p:cNvPr id="4" name="Content Placeholder 3">
            <a:extLst>
              <a:ext uri="{FF2B5EF4-FFF2-40B4-BE49-F238E27FC236}">
                <a16:creationId xmlns:a16="http://schemas.microsoft.com/office/drawing/2014/main" id="{2490F34D-A7E2-4EA9-8B1A-78371A1F1CD1}"/>
              </a:ext>
            </a:extLst>
          </p:cNvPr>
          <p:cNvSpPr>
            <a:spLocks noGrp="1"/>
          </p:cNvSpPr>
          <p:nvPr>
            <p:ph idx="4294967295"/>
          </p:nvPr>
        </p:nvSpPr>
        <p:spPr>
          <a:xfrm>
            <a:off x="527381" y="1028735"/>
            <a:ext cx="11233248" cy="5184576"/>
          </a:xfrm>
          <a:prstGeom prst="rect">
            <a:avLst/>
          </a:prstGeom>
        </p:spPr>
        <p:txBody>
          <a:bodyPr>
            <a:normAutofit/>
          </a:bodyPr>
          <a:lstStyle/>
          <a:p>
            <a:r>
              <a:rPr lang="en-US" sz="2000" dirty="0"/>
              <a:t>The Linked Data Info Card allows Alma Staff Users to view Linked Data related to headings of a bibliographic record from the results of a Titles search.</a:t>
            </a:r>
          </a:p>
          <a:p>
            <a:r>
              <a:rPr lang="en-US" sz="2000" dirty="0"/>
              <a:t>The Contributor Page allows Alma Staff Users to view additional  Linked Data information from either </a:t>
            </a:r>
          </a:p>
          <a:p>
            <a:pPr lvl="1"/>
            <a:r>
              <a:rPr lang="en-US" sz="2000" dirty="0"/>
              <a:t>The Linked Data Info Card </a:t>
            </a:r>
          </a:p>
          <a:p>
            <a:pPr lvl="1"/>
            <a:r>
              <a:rPr lang="en-US" sz="2000" dirty="0"/>
              <a:t>The Metadata Editor “Open Authority headings (F3)” results when viewing a specific authority record</a:t>
            </a:r>
          </a:p>
        </p:txBody>
      </p:sp>
    </p:spTree>
    <p:extLst>
      <p:ext uri="{BB962C8B-B14F-4D97-AF65-F5344CB8AC3E}">
        <p14:creationId xmlns:p14="http://schemas.microsoft.com/office/powerpoint/2010/main" val="126905392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77B3B9-114D-6C76-D86D-3EE5BB8ED97D}"/>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21AFDDD4-6AE7-F463-25F1-458DD790DD73}"/>
              </a:ext>
            </a:extLst>
          </p:cNvPr>
          <p:cNvPicPr>
            <a:picLocks noChangeAspect="1"/>
          </p:cNvPicPr>
          <p:nvPr/>
        </p:nvPicPr>
        <p:blipFill>
          <a:blip r:embed="rId2"/>
          <a:stretch>
            <a:fillRect/>
          </a:stretch>
        </p:blipFill>
        <p:spPr>
          <a:xfrm>
            <a:off x="527381" y="1028733"/>
            <a:ext cx="11529060" cy="5076287"/>
          </a:xfrm>
          <a:prstGeom prst="rect">
            <a:avLst/>
          </a:prstGeom>
          <a:ln>
            <a:solidFill>
              <a:schemeClr val="tx1"/>
            </a:solidFill>
          </a:ln>
        </p:spPr>
      </p:pic>
      <p:sp>
        <p:nvSpPr>
          <p:cNvPr id="3" name="Title 2">
            <a:extLst>
              <a:ext uri="{FF2B5EF4-FFF2-40B4-BE49-F238E27FC236}">
                <a16:creationId xmlns:a16="http://schemas.microsoft.com/office/drawing/2014/main" id="{7D9CE07A-4038-D790-3461-D9BB1282B6FE}"/>
              </a:ext>
            </a:extLst>
          </p:cNvPr>
          <p:cNvSpPr>
            <a:spLocks noGrp="1"/>
          </p:cNvSpPr>
          <p:nvPr>
            <p:ph type="title"/>
          </p:nvPr>
        </p:nvSpPr>
        <p:spPr/>
        <p:txBody>
          <a:bodyPr>
            <a:noAutofit/>
          </a:bodyPr>
          <a:lstStyle/>
          <a:p>
            <a:pPr>
              <a:lnSpc>
                <a:spcPct val="90000"/>
              </a:lnSpc>
            </a:pPr>
            <a:r>
              <a:rPr lang="en-US" dirty="0"/>
              <a:t>The Linked Data Info Card and Contributor Page in Primo VE NDE - MARC21</a:t>
            </a:r>
          </a:p>
        </p:txBody>
      </p:sp>
      <p:sp>
        <p:nvSpPr>
          <p:cNvPr id="12" name="TextBox 11">
            <a:extLst>
              <a:ext uri="{FF2B5EF4-FFF2-40B4-BE49-F238E27FC236}">
                <a16:creationId xmlns:a16="http://schemas.microsoft.com/office/drawing/2014/main" id="{B4F2B677-9FF1-CE52-D465-548EB6DAB281}"/>
              </a:ext>
            </a:extLst>
          </p:cNvPr>
          <p:cNvSpPr txBox="1"/>
          <p:nvPr/>
        </p:nvSpPr>
        <p:spPr>
          <a:xfrm>
            <a:off x="6800069" y="2023143"/>
            <a:ext cx="4704523" cy="1815882"/>
          </a:xfrm>
          <a:prstGeom prst="rect">
            <a:avLst/>
          </a:prstGeom>
          <a:solidFill>
            <a:srgbClr val="FFFF00"/>
          </a:solidFill>
          <a:ln>
            <a:solidFill>
              <a:schemeClr val="tx1"/>
            </a:solidFill>
          </a:ln>
        </p:spPr>
        <p:txBody>
          <a:bodyPr wrap="square" rtlCol="0">
            <a:spAutoFit/>
          </a:bodyPr>
          <a:lstStyle/>
          <a:p>
            <a:pPr marL="380990" indent="-380990">
              <a:buFont typeface="Arial" panose="020B0604020202020204" pitchFamily="34" charset="0"/>
              <a:buChar char="•"/>
            </a:pPr>
            <a:r>
              <a:rPr lang="en-US" sz="1400" dirty="0"/>
              <a:t>After clicking the heading from the autocomplete we arrive to the Contributor Page in Primo VE NDE.</a:t>
            </a:r>
          </a:p>
          <a:p>
            <a:pPr marL="380990" indent="-380990">
              <a:buFont typeface="Arial" panose="020B0604020202020204" pitchFamily="34" charset="0"/>
              <a:buChar char="•"/>
            </a:pPr>
            <a:r>
              <a:rPr lang="en-US" sz="1400" dirty="0"/>
              <a:t>We will talk more about this page very soon, as we will see that we can also arrive here from the Linked Data Info Card in Primo VE NDE.</a:t>
            </a:r>
          </a:p>
          <a:p>
            <a:pPr marL="380990" indent="-380990">
              <a:buFont typeface="Arial" panose="020B0604020202020204" pitchFamily="34" charset="0"/>
              <a:buChar char="•"/>
            </a:pPr>
            <a:r>
              <a:rPr lang="en-US" sz="1400" dirty="0"/>
              <a:t>For now, suffice to say that we can arrive to the Contributor Page in Primo VE NDE from the auto-complete results.</a:t>
            </a:r>
          </a:p>
        </p:txBody>
      </p:sp>
    </p:spTree>
    <p:extLst>
      <p:ext uri="{BB962C8B-B14F-4D97-AF65-F5344CB8AC3E}">
        <p14:creationId xmlns:p14="http://schemas.microsoft.com/office/powerpoint/2010/main" val="84059035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C8CC9CB-6B8D-2EED-1112-C868C7CA5250}"/>
              </a:ext>
            </a:extLst>
          </p:cNvPr>
          <p:cNvPicPr>
            <a:picLocks noChangeAspect="1"/>
          </p:cNvPicPr>
          <p:nvPr/>
        </p:nvPicPr>
        <p:blipFill>
          <a:blip r:embed="rId2"/>
          <a:stretch>
            <a:fillRect/>
          </a:stretch>
        </p:blipFill>
        <p:spPr>
          <a:xfrm>
            <a:off x="983770" y="1700809"/>
            <a:ext cx="10320469" cy="4291532"/>
          </a:xfrm>
          <a:prstGeom prst="rect">
            <a:avLst/>
          </a:prstGeom>
          <a:ln>
            <a:solidFill>
              <a:schemeClr val="tx1"/>
            </a:solidFill>
          </a:ln>
        </p:spPr>
      </p:pic>
      <p:sp>
        <p:nvSpPr>
          <p:cNvPr id="3" name="Title 2">
            <a:extLst>
              <a:ext uri="{FF2B5EF4-FFF2-40B4-BE49-F238E27FC236}">
                <a16:creationId xmlns:a16="http://schemas.microsoft.com/office/drawing/2014/main" id="{4FC18B40-6547-41EC-8A0E-1C8F40E0A42F}"/>
              </a:ext>
            </a:extLst>
          </p:cNvPr>
          <p:cNvSpPr>
            <a:spLocks noGrp="1"/>
          </p:cNvSpPr>
          <p:nvPr>
            <p:ph type="title"/>
          </p:nvPr>
        </p:nvSpPr>
        <p:spPr/>
        <p:txBody>
          <a:bodyPr>
            <a:noAutofit/>
          </a:bodyPr>
          <a:lstStyle/>
          <a:p>
            <a:pPr>
              <a:lnSpc>
                <a:spcPct val="90000"/>
              </a:lnSpc>
            </a:pPr>
            <a:r>
              <a:rPr lang="en-US" dirty="0"/>
              <a:t>The Linked Data Info Card and Contributor Page in Primo VE NDE - MARC21</a:t>
            </a:r>
          </a:p>
        </p:txBody>
      </p:sp>
      <p:sp>
        <p:nvSpPr>
          <p:cNvPr id="4" name="Content Placeholder 3">
            <a:extLst>
              <a:ext uri="{FF2B5EF4-FFF2-40B4-BE49-F238E27FC236}">
                <a16:creationId xmlns:a16="http://schemas.microsoft.com/office/drawing/2014/main" id="{2490F34D-A7E2-4EA9-8B1A-78371A1F1CD1}"/>
              </a:ext>
            </a:extLst>
          </p:cNvPr>
          <p:cNvSpPr>
            <a:spLocks noGrp="1"/>
          </p:cNvSpPr>
          <p:nvPr>
            <p:ph idx="4294967295"/>
          </p:nvPr>
        </p:nvSpPr>
        <p:spPr>
          <a:xfrm>
            <a:off x="527381" y="1028736"/>
            <a:ext cx="11233248" cy="672073"/>
          </a:xfrm>
          <a:prstGeom prst="rect">
            <a:avLst/>
          </a:prstGeom>
        </p:spPr>
        <p:txBody>
          <a:bodyPr>
            <a:normAutofit/>
          </a:bodyPr>
          <a:lstStyle/>
          <a:p>
            <a:r>
              <a:rPr lang="en-US" sz="2000" dirty="0"/>
              <a:t>We will now search Primo VE NDE for title “The books of Jacob” by Olga Tokarczuk </a:t>
            </a:r>
          </a:p>
          <a:p>
            <a:endParaRPr lang="en-US" sz="2000" dirty="0"/>
          </a:p>
        </p:txBody>
      </p:sp>
      <p:sp>
        <p:nvSpPr>
          <p:cNvPr id="6" name="TextBox 5">
            <a:extLst>
              <a:ext uri="{FF2B5EF4-FFF2-40B4-BE49-F238E27FC236}">
                <a16:creationId xmlns:a16="http://schemas.microsoft.com/office/drawing/2014/main" id="{335FE2A5-23F5-445A-3ED7-747AE0472E06}"/>
              </a:ext>
            </a:extLst>
          </p:cNvPr>
          <p:cNvSpPr txBox="1"/>
          <p:nvPr/>
        </p:nvSpPr>
        <p:spPr>
          <a:xfrm>
            <a:off x="8688288" y="3140969"/>
            <a:ext cx="1632181" cy="954107"/>
          </a:xfrm>
          <a:prstGeom prst="rect">
            <a:avLst/>
          </a:prstGeom>
          <a:solidFill>
            <a:srgbClr val="FFFF00"/>
          </a:solidFill>
          <a:ln>
            <a:solidFill>
              <a:schemeClr val="tx1"/>
            </a:solidFill>
          </a:ln>
        </p:spPr>
        <p:txBody>
          <a:bodyPr wrap="square" rtlCol="0">
            <a:spAutoFit/>
          </a:bodyPr>
          <a:lstStyle/>
          <a:p>
            <a:r>
              <a:rPr lang="en-US" sz="1400" dirty="0"/>
              <a:t>We will click the title to access the full view of the record</a:t>
            </a:r>
          </a:p>
        </p:txBody>
      </p:sp>
    </p:spTree>
    <p:extLst>
      <p:ext uri="{BB962C8B-B14F-4D97-AF65-F5344CB8AC3E}">
        <p14:creationId xmlns:p14="http://schemas.microsoft.com/office/powerpoint/2010/main" val="383986739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0E75DC-3A1E-7696-B358-63597AD281FF}"/>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A533E3CB-651C-29FB-DDD9-65F93F1CE052}"/>
              </a:ext>
            </a:extLst>
          </p:cNvPr>
          <p:cNvPicPr>
            <a:picLocks noChangeAspect="1"/>
          </p:cNvPicPr>
          <p:nvPr/>
        </p:nvPicPr>
        <p:blipFill>
          <a:blip r:embed="rId2"/>
          <a:stretch>
            <a:fillRect/>
          </a:stretch>
        </p:blipFill>
        <p:spPr>
          <a:xfrm>
            <a:off x="1222309" y="861972"/>
            <a:ext cx="9139716" cy="5458807"/>
          </a:xfrm>
          <a:prstGeom prst="rect">
            <a:avLst/>
          </a:prstGeom>
          <a:ln>
            <a:solidFill>
              <a:schemeClr val="tx1"/>
            </a:solidFill>
          </a:ln>
        </p:spPr>
      </p:pic>
      <p:sp>
        <p:nvSpPr>
          <p:cNvPr id="3" name="Title 2">
            <a:extLst>
              <a:ext uri="{FF2B5EF4-FFF2-40B4-BE49-F238E27FC236}">
                <a16:creationId xmlns:a16="http://schemas.microsoft.com/office/drawing/2014/main" id="{0686C354-CD30-1E21-07E0-125F387B5498}"/>
              </a:ext>
            </a:extLst>
          </p:cNvPr>
          <p:cNvSpPr>
            <a:spLocks noGrp="1"/>
          </p:cNvSpPr>
          <p:nvPr>
            <p:ph type="title"/>
          </p:nvPr>
        </p:nvSpPr>
        <p:spPr/>
        <p:txBody>
          <a:bodyPr>
            <a:noAutofit/>
          </a:bodyPr>
          <a:lstStyle/>
          <a:p>
            <a:pPr>
              <a:lnSpc>
                <a:spcPct val="90000"/>
              </a:lnSpc>
            </a:pPr>
            <a:r>
              <a:rPr lang="en-US" dirty="0"/>
              <a:t>The Linked Data Info Card and Contributor Page in Primo VE NDE - MARC21</a:t>
            </a:r>
          </a:p>
        </p:txBody>
      </p:sp>
      <p:sp>
        <p:nvSpPr>
          <p:cNvPr id="6" name="TextBox 5">
            <a:extLst>
              <a:ext uri="{FF2B5EF4-FFF2-40B4-BE49-F238E27FC236}">
                <a16:creationId xmlns:a16="http://schemas.microsoft.com/office/drawing/2014/main" id="{5B8F89D3-17F1-7755-DAA7-E9DC0B24BD5D}"/>
              </a:ext>
            </a:extLst>
          </p:cNvPr>
          <p:cNvSpPr txBox="1"/>
          <p:nvPr/>
        </p:nvSpPr>
        <p:spPr>
          <a:xfrm>
            <a:off x="406219" y="2833613"/>
            <a:ext cx="1632181" cy="1169551"/>
          </a:xfrm>
          <a:prstGeom prst="rect">
            <a:avLst/>
          </a:prstGeom>
          <a:solidFill>
            <a:srgbClr val="FFFF00"/>
          </a:solidFill>
          <a:ln>
            <a:solidFill>
              <a:schemeClr val="tx1"/>
            </a:solidFill>
          </a:ln>
        </p:spPr>
        <p:txBody>
          <a:bodyPr wrap="square" rtlCol="0">
            <a:spAutoFit/>
          </a:bodyPr>
          <a:lstStyle/>
          <a:p>
            <a:r>
              <a:rPr lang="en-US" sz="1400" dirty="0"/>
              <a:t>The Linked Data Info Cards for the record being viewed appear in the right pane</a:t>
            </a:r>
          </a:p>
        </p:txBody>
      </p:sp>
      <p:sp>
        <p:nvSpPr>
          <p:cNvPr id="10" name="Rectangle 9">
            <a:extLst>
              <a:ext uri="{FF2B5EF4-FFF2-40B4-BE49-F238E27FC236}">
                <a16:creationId xmlns:a16="http://schemas.microsoft.com/office/drawing/2014/main" id="{A673BDFB-10E0-08A4-FF08-FB116C81F8B2}"/>
              </a:ext>
            </a:extLst>
          </p:cNvPr>
          <p:cNvSpPr/>
          <p:nvPr/>
        </p:nvSpPr>
        <p:spPr>
          <a:xfrm>
            <a:off x="8315445" y="2833613"/>
            <a:ext cx="2112235" cy="353104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1" name="TextBox 10">
            <a:extLst>
              <a:ext uri="{FF2B5EF4-FFF2-40B4-BE49-F238E27FC236}">
                <a16:creationId xmlns:a16="http://schemas.microsoft.com/office/drawing/2014/main" id="{18133902-10E3-79E9-8F9A-7784503AF257}"/>
              </a:ext>
            </a:extLst>
          </p:cNvPr>
          <p:cNvSpPr txBox="1"/>
          <p:nvPr/>
        </p:nvSpPr>
        <p:spPr>
          <a:xfrm>
            <a:off x="9963036" y="3097557"/>
            <a:ext cx="1824203" cy="307777"/>
          </a:xfrm>
          <a:prstGeom prst="rect">
            <a:avLst/>
          </a:prstGeom>
          <a:solidFill>
            <a:srgbClr val="FFFF00"/>
          </a:solidFill>
          <a:ln>
            <a:solidFill>
              <a:schemeClr val="tx1"/>
            </a:solidFill>
          </a:ln>
        </p:spPr>
        <p:txBody>
          <a:bodyPr wrap="square" rtlCol="0">
            <a:spAutoFit/>
          </a:bodyPr>
          <a:lstStyle/>
          <a:p>
            <a:r>
              <a:rPr lang="en-US" sz="1400" dirty="0"/>
              <a:t>From 100 field</a:t>
            </a:r>
          </a:p>
        </p:txBody>
      </p:sp>
      <p:sp>
        <p:nvSpPr>
          <p:cNvPr id="12" name="TextBox 11">
            <a:extLst>
              <a:ext uri="{FF2B5EF4-FFF2-40B4-BE49-F238E27FC236}">
                <a16:creationId xmlns:a16="http://schemas.microsoft.com/office/drawing/2014/main" id="{C275ABE3-40B7-FCAF-FF22-CF0B5ECD5CB9}"/>
              </a:ext>
            </a:extLst>
          </p:cNvPr>
          <p:cNvSpPr txBox="1"/>
          <p:nvPr/>
        </p:nvSpPr>
        <p:spPr>
          <a:xfrm>
            <a:off x="9963036" y="4298321"/>
            <a:ext cx="1824203" cy="307777"/>
          </a:xfrm>
          <a:prstGeom prst="rect">
            <a:avLst/>
          </a:prstGeom>
          <a:solidFill>
            <a:srgbClr val="FFFF00"/>
          </a:solidFill>
          <a:ln>
            <a:solidFill>
              <a:schemeClr val="tx1"/>
            </a:solidFill>
          </a:ln>
        </p:spPr>
        <p:txBody>
          <a:bodyPr wrap="square" rtlCol="0">
            <a:spAutoFit/>
          </a:bodyPr>
          <a:lstStyle/>
          <a:p>
            <a:r>
              <a:rPr lang="en-US" sz="1400" dirty="0"/>
              <a:t>From 700 field</a:t>
            </a:r>
          </a:p>
        </p:txBody>
      </p:sp>
      <p:sp>
        <p:nvSpPr>
          <p:cNvPr id="13" name="TextBox 12">
            <a:extLst>
              <a:ext uri="{FF2B5EF4-FFF2-40B4-BE49-F238E27FC236}">
                <a16:creationId xmlns:a16="http://schemas.microsoft.com/office/drawing/2014/main" id="{69810F0F-04F6-5954-4004-6E2B56DAF5D9}"/>
              </a:ext>
            </a:extLst>
          </p:cNvPr>
          <p:cNvSpPr txBox="1"/>
          <p:nvPr/>
        </p:nvSpPr>
        <p:spPr>
          <a:xfrm>
            <a:off x="9963036" y="5374183"/>
            <a:ext cx="1824203" cy="307777"/>
          </a:xfrm>
          <a:prstGeom prst="rect">
            <a:avLst/>
          </a:prstGeom>
          <a:solidFill>
            <a:srgbClr val="FFFF00"/>
          </a:solidFill>
          <a:ln>
            <a:solidFill>
              <a:schemeClr val="tx1"/>
            </a:solidFill>
          </a:ln>
        </p:spPr>
        <p:txBody>
          <a:bodyPr wrap="square" rtlCol="0">
            <a:spAutoFit/>
          </a:bodyPr>
          <a:lstStyle/>
          <a:p>
            <a:r>
              <a:rPr lang="en-US" sz="1400" dirty="0"/>
              <a:t>From 651 field</a:t>
            </a:r>
          </a:p>
        </p:txBody>
      </p:sp>
    </p:spTree>
    <p:extLst>
      <p:ext uri="{BB962C8B-B14F-4D97-AF65-F5344CB8AC3E}">
        <p14:creationId xmlns:p14="http://schemas.microsoft.com/office/powerpoint/2010/main" val="238422220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1728B9-C1C1-2DEC-574B-61ABC80A6CA8}"/>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70A3F94A-A4FB-7A58-DA48-36AF58C089CF}"/>
              </a:ext>
            </a:extLst>
          </p:cNvPr>
          <p:cNvPicPr>
            <a:picLocks noChangeAspect="1"/>
          </p:cNvPicPr>
          <p:nvPr/>
        </p:nvPicPr>
        <p:blipFill>
          <a:blip r:embed="rId2"/>
          <a:stretch>
            <a:fillRect/>
          </a:stretch>
        </p:blipFill>
        <p:spPr>
          <a:xfrm>
            <a:off x="1222309" y="861972"/>
            <a:ext cx="9139716" cy="5458807"/>
          </a:xfrm>
          <a:prstGeom prst="rect">
            <a:avLst/>
          </a:prstGeom>
          <a:ln>
            <a:solidFill>
              <a:schemeClr val="tx1"/>
            </a:solidFill>
          </a:ln>
        </p:spPr>
      </p:pic>
      <p:sp>
        <p:nvSpPr>
          <p:cNvPr id="3" name="Title 2">
            <a:extLst>
              <a:ext uri="{FF2B5EF4-FFF2-40B4-BE49-F238E27FC236}">
                <a16:creationId xmlns:a16="http://schemas.microsoft.com/office/drawing/2014/main" id="{A5A09995-948F-90EF-1656-CBB3FB52741D}"/>
              </a:ext>
            </a:extLst>
          </p:cNvPr>
          <p:cNvSpPr>
            <a:spLocks noGrp="1"/>
          </p:cNvSpPr>
          <p:nvPr>
            <p:ph type="title"/>
          </p:nvPr>
        </p:nvSpPr>
        <p:spPr/>
        <p:txBody>
          <a:bodyPr>
            <a:noAutofit/>
          </a:bodyPr>
          <a:lstStyle/>
          <a:p>
            <a:pPr>
              <a:lnSpc>
                <a:spcPct val="90000"/>
              </a:lnSpc>
            </a:pPr>
            <a:r>
              <a:rPr lang="en-US" dirty="0"/>
              <a:t>The Linked Data Info Card and Contributor Page in Primo VE NDE - MARC21</a:t>
            </a:r>
          </a:p>
        </p:txBody>
      </p:sp>
      <p:sp>
        <p:nvSpPr>
          <p:cNvPr id="13" name="TextBox 12">
            <a:extLst>
              <a:ext uri="{FF2B5EF4-FFF2-40B4-BE49-F238E27FC236}">
                <a16:creationId xmlns:a16="http://schemas.microsoft.com/office/drawing/2014/main" id="{BF358F9C-FF97-3D2F-EF0A-85583609A070}"/>
              </a:ext>
            </a:extLst>
          </p:cNvPr>
          <p:cNvSpPr txBox="1"/>
          <p:nvPr/>
        </p:nvSpPr>
        <p:spPr>
          <a:xfrm>
            <a:off x="4286250" y="3429000"/>
            <a:ext cx="2721851" cy="738664"/>
          </a:xfrm>
          <a:prstGeom prst="rect">
            <a:avLst/>
          </a:prstGeom>
          <a:solidFill>
            <a:srgbClr val="FFFF00"/>
          </a:solidFill>
          <a:ln>
            <a:solidFill>
              <a:schemeClr val="tx1"/>
            </a:solidFill>
          </a:ln>
        </p:spPr>
        <p:txBody>
          <a:bodyPr wrap="square" rtlCol="0">
            <a:spAutoFit/>
          </a:bodyPr>
          <a:lstStyle/>
          <a:p>
            <a:r>
              <a:rPr lang="en-US" sz="1400" dirty="0"/>
              <a:t>We will now click on a name from the Linked Data Info Card for “Croft, Jennifer (Translator)”</a:t>
            </a:r>
          </a:p>
        </p:txBody>
      </p:sp>
      <p:cxnSp>
        <p:nvCxnSpPr>
          <p:cNvPr id="4" name="Straight Arrow Connector 3">
            <a:extLst>
              <a:ext uri="{FF2B5EF4-FFF2-40B4-BE49-F238E27FC236}">
                <a16:creationId xmlns:a16="http://schemas.microsoft.com/office/drawing/2014/main" id="{27E7B97D-63B8-CD88-310C-C4F033F1688B}"/>
              </a:ext>
            </a:extLst>
          </p:cNvPr>
          <p:cNvCxnSpPr>
            <a:cxnSpLocks/>
          </p:cNvCxnSpPr>
          <p:nvPr/>
        </p:nvCxnSpPr>
        <p:spPr>
          <a:xfrm>
            <a:off x="7008101" y="3906053"/>
            <a:ext cx="2158759" cy="477054"/>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7406164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3899B9A-94B9-AFBC-6BE4-143083B42EF3}"/>
              </a:ext>
            </a:extLst>
          </p:cNvPr>
          <p:cNvPicPr>
            <a:picLocks noChangeAspect="1"/>
          </p:cNvPicPr>
          <p:nvPr/>
        </p:nvPicPr>
        <p:blipFill>
          <a:blip r:embed="rId2"/>
          <a:stretch>
            <a:fillRect/>
          </a:stretch>
        </p:blipFill>
        <p:spPr>
          <a:xfrm>
            <a:off x="2388870" y="593064"/>
            <a:ext cx="7917259" cy="5691226"/>
          </a:xfrm>
          <a:prstGeom prst="rect">
            <a:avLst/>
          </a:prstGeom>
          <a:ln>
            <a:solidFill>
              <a:schemeClr val="tx1"/>
            </a:solidFill>
          </a:ln>
        </p:spPr>
      </p:pic>
      <p:sp>
        <p:nvSpPr>
          <p:cNvPr id="3" name="Title 2">
            <a:extLst>
              <a:ext uri="{FF2B5EF4-FFF2-40B4-BE49-F238E27FC236}">
                <a16:creationId xmlns:a16="http://schemas.microsoft.com/office/drawing/2014/main" id="{4FC18B40-6547-41EC-8A0E-1C8F40E0A42F}"/>
              </a:ext>
            </a:extLst>
          </p:cNvPr>
          <p:cNvSpPr>
            <a:spLocks noGrp="1"/>
          </p:cNvSpPr>
          <p:nvPr>
            <p:ph type="title"/>
          </p:nvPr>
        </p:nvSpPr>
        <p:spPr/>
        <p:txBody>
          <a:bodyPr>
            <a:noAutofit/>
          </a:bodyPr>
          <a:lstStyle/>
          <a:p>
            <a:pPr>
              <a:lnSpc>
                <a:spcPct val="90000"/>
              </a:lnSpc>
            </a:pPr>
            <a:r>
              <a:rPr lang="en-US" dirty="0"/>
              <a:t>The Linked Data Info Card and Contributor Page in Primo VE NDE - MARC21</a:t>
            </a:r>
          </a:p>
        </p:txBody>
      </p:sp>
      <p:sp>
        <p:nvSpPr>
          <p:cNvPr id="4" name="Content Placeholder 3">
            <a:extLst>
              <a:ext uri="{FF2B5EF4-FFF2-40B4-BE49-F238E27FC236}">
                <a16:creationId xmlns:a16="http://schemas.microsoft.com/office/drawing/2014/main" id="{2490F34D-A7E2-4EA9-8B1A-78371A1F1CD1}"/>
              </a:ext>
            </a:extLst>
          </p:cNvPr>
          <p:cNvSpPr>
            <a:spLocks noGrp="1"/>
          </p:cNvSpPr>
          <p:nvPr>
            <p:ph idx="4294967295"/>
          </p:nvPr>
        </p:nvSpPr>
        <p:spPr>
          <a:xfrm>
            <a:off x="7258050" y="952155"/>
            <a:ext cx="4521998" cy="527574"/>
          </a:xfrm>
          <a:prstGeom prst="rect">
            <a:avLst/>
          </a:prstGeom>
          <a:solidFill>
            <a:srgbClr val="FFFF00"/>
          </a:solidFill>
          <a:ln>
            <a:solidFill>
              <a:schemeClr val="tx1"/>
            </a:solidFill>
          </a:ln>
        </p:spPr>
        <p:txBody>
          <a:bodyPr>
            <a:normAutofit/>
          </a:bodyPr>
          <a:lstStyle/>
          <a:p>
            <a:pPr marL="0" indent="0">
              <a:buNone/>
            </a:pPr>
            <a:r>
              <a:rPr lang="en-US" sz="1400" dirty="0"/>
              <a:t>After clicking the name in the Linked Data Info Card, the Contributor Page opens with a link to Wikipedia</a:t>
            </a:r>
          </a:p>
          <a:p>
            <a:pPr marL="0" indent="0">
              <a:buNone/>
            </a:pPr>
            <a:endParaRPr lang="en-US" sz="1400" dirty="0"/>
          </a:p>
        </p:txBody>
      </p:sp>
      <p:sp>
        <p:nvSpPr>
          <p:cNvPr id="8" name="TextBox 7">
            <a:extLst>
              <a:ext uri="{FF2B5EF4-FFF2-40B4-BE49-F238E27FC236}">
                <a16:creationId xmlns:a16="http://schemas.microsoft.com/office/drawing/2014/main" id="{D188D5DC-E17C-1D12-B3CA-D015A7532D82}"/>
              </a:ext>
            </a:extLst>
          </p:cNvPr>
          <p:cNvSpPr txBox="1"/>
          <p:nvPr/>
        </p:nvSpPr>
        <p:spPr>
          <a:xfrm>
            <a:off x="8784299" y="2206869"/>
            <a:ext cx="2016224" cy="307777"/>
          </a:xfrm>
          <a:prstGeom prst="rect">
            <a:avLst/>
          </a:prstGeom>
          <a:solidFill>
            <a:srgbClr val="FFFF00"/>
          </a:solidFill>
          <a:ln>
            <a:solidFill>
              <a:schemeClr val="tx1"/>
            </a:solidFill>
          </a:ln>
        </p:spPr>
        <p:txBody>
          <a:bodyPr wrap="square" rtlCol="0">
            <a:spAutoFit/>
          </a:bodyPr>
          <a:lstStyle/>
          <a:p>
            <a:r>
              <a:rPr lang="en-US" sz="1400" dirty="0"/>
              <a:t>Link to Wikipedia</a:t>
            </a:r>
          </a:p>
        </p:txBody>
      </p:sp>
      <p:cxnSp>
        <p:nvCxnSpPr>
          <p:cNvPr id="10" name="Straight Arrow Connector 9">
            <a:extLst>
              <a:ext uri="{FF2B5EF4-FFF2-40B4-BE49-F238E27FC236}">
                <a16:creationId xmlns:a16="http://schemas.microsoft.com/office/drawing/2014/main" id="{BC5EC919-2B7D-92C9-2AA2-5C4AB7442FB1}"/>
              </a:ext>
            </a:extLst>
          </p:cNvPr>
          <p:cNvCxnSpPr>
            <a:cxnSpLocks/>
          </p:cNvCxnSpPr>
          <p:nvPr/>
        </p:nvCxnSpPr>
        <p:spPr>
          <a:xfrm flipH="1" flipV="1">
            <a:off x="4331970" y="1691640"/>
            <a:ext cx="4452330" cy="720413"/>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5E027023-9A3C-C23A-7EB3-0980A11AE37A}"/>
              </a:ext>
            </a:extLst>
          </p:cNvPr>
          <p:cNvSpPr txBox="1"/>
          <p:nvPr/>
        </p:nvSpPr>
        <p:spPr>
          <a:xfrm>
            <a:off x="6249938" y="3125048"/>
            <a:ext cx="2016224" cy="738664"/>
          </a:xfrm>
          <a:prstGeom prst="rect">
            <a:avLst/>
          </a:prstGeom>
          <a:solidFill>
            <a:srgbClr val="FFFF00"/>
          </a:solidFill>
          <a:ln>
            <a:solidFill>
              <a:schemeClr val="tx1"/>
            </a:solidFill>
          </a:ln>
        </p:spPr>
        <p:txBody>
          <a:bodyPr wrap="square" rtlCol="0">
            <a:spAutoFit/>
          </a:bodyPr>
          <a:lstStyle/>
          <a:p>
            <a:r>
              <a:rPr lang="en-US" sz="1400" dirty="0"/>
              <a:t>Additional titles in the institution by the same person</a:t>
            </a:r>
          </a:p>
        </p:txBody>
      </p:sp>
      <p:sp>
        <p:nvSpPr>
          <p:cNvPr id="17" name="TextBox 16">
            <a:extLst>
              <a:ext uri="{FF2B5EF4-FFF2-40B4-BE49-F238E27FC236}">
                <a16:creationId xmlns:a16="http://schemas.microsoft.com/office/drawing/2014/main" id="{99D65758-55F8-1CDC-C668-1899F27D84EF}"/>
              </a:ext>
            </a:extLst>
          </p:cNvPr>
          <p:cNvSpPr txBox="1"/>
          <p:nvPr/>
        </p:nvSpPr>
        <p:spPr>
          <a:xfrm>
            <a:off x="6249938" y="5046212"/>
            <a:ext cx="2016224" cy="738664"/>
          </a:xfrm>
          <a:prstGeom prst="rect">
            <a:avLst/>
          </a:prstGeom>
          <a:solidFill>
            <a:srgbClr val="FFFF00"/>
          </a:solidFill>
          <a:ln>
            <a:solidFill>
              <a:schemeClr val="tx1"/>
            </a:solidFill>
          </a:ln>
        </p:spPr>
        <p:txBody>
          <a:bodyPr wrap="square" rtlCol="0">
            <a:spAutoFit/>
          </a:bodyPr>
          <a:lstStyle/>
          <a:p>
            <a:r>
              <a:rPr lang="en-US" sz="1400" dirty="0"/>
              <a:t>People in the institution associated with the same person</a:t>
            </a:r>
          </a:p>
        </p:txBody>
      </p:sp>
    </p:spTree>
    <p:extLst>
      <p:ext uri="{BB962C8B-B14F-4D97-AF65-F5344CB8AC3E}">
        <p14:creationId xmlns:p14="http://schemas.microsoft.com/office/powerpoint/2010/main" val="8202432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3EABD13-5D31-BE2E-A1A2-52760FF6FB34}"/>
              </a:ext>
            </a:extLst>
          </p:cNvPr>
          <p:cNvPicPr>
            <a:picLocks noChangeAspect="1"/>
          </p:cNvPicPr>
          <p:nvPr/>
        </p:nvPicPr>
        <p:blipFill>
          <a:blip r:embed="rId2"/>
          <a:stretch>
            <a:fillRect/>
          </a:stretch>
        </p:blipFill>
        <p:spPr>
          <a:xfrm>
            <a:off x="0" y="724390"/>
            <a:ext cx="12192000" cy="5409219"/>
          </a:xfrm>
          <a:prstGeom prst="rect">
            <a:avLst/>
          </a:prstGeom>
          <a:ln>
            <a:solidFill>
              <a:schemeClr val="tx1"/>
            </a:solidFill>
          </a:ln>
        </p:spPr>
      </p:pic>
      <p:sp>
        <p:nvSpPr>
          <p:cNvPr id="3" name="Title 2">
            <a:extLst>
              <a:ext uri="{FF2B5EF4-FFF2-40B4-BE49-F238E27FC236}">
                <a16:creationId xmlns:a16="http://schemas.microsoft.com/office/drawing/2014/main" id="{4FC18B40-6547-41EC-8A0E-1C8F40E0A42F}"/>
              </a:ext>
            </a:extLst>
          </p:cNvPr>
          <p:cNvSpPr>
            <a:spLocks noGrp="1"/>
          </p:cNvSpPr>
          <p:nvPr>
            <p:ph type="title"/>
          </p:nvPr>
        </p:nvSpPr>
        <p:spPr/>
        <p:txBody>
          <a:bodyPr>
            <a:noAutofit/>
          </a:bodyPr>
          <a:lstStyle/>
          <a:p>
            <a:pPr>
              <a:lnSpc>
                <a:spcPct val="90000"/>
              </a:lnSpc>
            </a:pPr>
            <a:r>
              <a:rPr lang="en-US" dirty="0"/>
              <a:t>The Linked Data Info Card and Contributor Page in Primo VE NDE - MARC21</a:t>
            </a:r>
          </a:p>
        </p:txBody>
      </p:sp>
      <p:sp>
        <p:nvSpPr>
          <p:cNvPr id="8" name="TextBox 7">
            <a:extLst>
              <a:ext uri="{FF2B5EF4-FFF2-40B4-BE49-F238E27FC236}">
                <a16:creationId xmlns:a16="http://schemas.microsoft.com/office/drawing/2014/main" id="{7EF56868-85B0-7039-DD9C-AA744B3BFBCB}"/>
              </a:ext>
            </a:extLst>
          </p:cNvPr>
          <p:cNvSpPr txBox="1"/>
          <p:nvPr/>
        </p:nvSpPr>
        <p:spPr>
          <a:xfrm>
            <a:off x="8400256" y="861972"/>
            <a:ext cx="2592288" cy="830997"/>
          </a:xfrm>
          <a:prstGeom prst="rect">
            <a:avLst/>
          </a:prstGeom>
          <a:solidFill>
            <a:srgbClr val="FFFF00"/>
          </a:solidFill>
          <a:ln>
            <a:solidFill>
              <a:schemeClr val="tx1"/>
            </a:solidFill>
          </a:ln>
        </p:spPr>
        <p:txBody>
          <a:bodyPr wrap="square" rtlCol="0">
            <a:spAutoFit/>
          </a:bodyPr>
          <a:lstStyle/>
          <a:p>
            <a:r>
              <a:rPr lang="en-US" sz="1600" dirty="0"/>
              <a:t>After clicking the link to Wikipedia, the Wikipedia entry opens in a new tab</a:t>
            </a:r>
          </a:p>
        </p:txBody>
      </p:sp>
    </p:spTree>
    <p:extLst>
      <p:ext uri="{BB962C8B-B14F-4D97-AF65-F5344CB8AC3E}">
        <p14:creationId xmlns:p14="http://schemas.microsoft.com/office/powerpoint/2010/main" val="395013309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D2B1C2-48D6-6EDB-1061-4D363D6BA33E}"/>
            </a:ext>
          </a:extLst>
        </p:cNvPr>
        <p:cNvGrpSpPr/>
        <p:nvPr/>
      </p:nvGrpSpPr>
      <p:grpSpPr>
        <a:xfrm>
          <a:off x="0" y="0"/>
          <a:ext cx="0" cy="0"/>
          <a:chOff x="0" y="0"/>
          <a:chExt cx="0" cy="0"/>
        </a:xfrm>
      </p:grpSpPr>
      <p:sp>
        <p:nvSpPr>
          <p:cNvPr id="7" name="Text Placeholder 6">
            <a:extLst>
              <a:ext uri="{FF2B5EF4-FFF2-40B4-BE49-F238E27FC236}">
                <a16:creationId xmlns:a16="http://schemas.microsoft.com/office/drawing/2014/main" id="{D480BD1A-19BB-8979-21E4-B5FB91B3D7EE}"/>
              </a:ext>
            </a:extLst>
          </p:cNvPr>
          <p:cNvSpPr>
            <a:spLocks noGrp="1"/>
          </p:cNvSpPr>
          <p:nvPr>
            <p:ph type="body" sz="quarter" idx="16"/>
          </p:nvPr>
        </p:nvSpPr>
        <p:spPr/>
        <p:txBody>
          <a:bodyPr/>
          <a:lstStyle/>
          <a:p>
            <a:r>
              <a:rPr lang="en-US" sz="3600" dirty="0"/>
              <a:t>The Linked Data Info Card and Contributor Page in Alma - BIBFRAME - 1</a:t>
            </a:r>
          </a:p>
        </p:txBody>
      </p:sp>
      <p:pic>
        <p:nvPicPr>
          <p:cNvPr id="17" name="Graphic 16">
            <a:extLst>
              <a:ext uri="{FF2B5EF4-FFF2-40B4-BE49-F238E27FC236}">
                <a16:creationId xmlns:a16="http://schemas.microsoft.com/office/drawing/2014/main" id="{DF7C7DDB-55CF-4D7A-5D58-6C25048CB95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650689" y="6371284"/>
            <a:ext cx="990449" cy="297804"/>
          </a:xfrm>
          <a:prstGeom prst="rect">
            <a:avLst/>
          </a:prstGeom>
        </p:spPr>
      </p:pic>
    </p:spTree>
    <p:extLst>
      <p:ext uri="{BB962C8B-B14F-4D97-AF65-F5344CB8AC3E}">
        <p14:creationId xmlns:p14="http://schemas.microsoft.com/office/powerpoint/2010/main" val="18782028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B29CEB-BD7A-06EC-25AB-5B5EAB800056}"/>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C5700E4C-FB43-071F-7AB7-25308E2252C6}"/>
              </a:ext>
            </a:extLst>
          </p:cNvPr>
          <p:cNvSpPr>
            <a:spLocks noGrp="1"/>
          </p:cNvSpPr>
          <p:nvPr>
            <p:ph type="title"/>
          </p:nvPr>
        </p:nvSpPr>
        <p:spPr/>
        <p:txBody>
          <a:bodyPr>
            <a:normAutofit/>
          </a:bodyPr>
          <a:lstStyle/>
          <a:p>
            <a:pPr>
              <a:lnSpc>
                <a:spcPct val="90000"/>
              </a:lnSpc>
            </a:pPr>
            <a:r>
              <a:rPr lang="en-US" dirty="0"/>
              <a:t>The Linked Data Info Card and Contributor Page in Alma - BIBFRAME - 1</a:t>
            </a:r>
          </a:p>
        </p:txBody>
      </p:sp>
      <p:sp>
        <p:nvSpPr>
          <p:cNvPr id="4" name="Content Placeholder 3">
            <a:extLst>
              <a:ext uri="{FF2B5EF4-FFF2-40B4-BE49-F238E27FC236}">
                <a16:creationId xmlns:a16="http://schemas.microsoft.com/office/drawing/2014/main" id="{0958238D-CC3A-BD72-60DD-F2082467BC6C}"/>
              </a:ext>
            </a:extLst>
          </p:cNvPr>
          <p:cNvSpPr>
            <a:spLocks noGrp="1"/>
          </p:cNvSpPr>
          <p:nvPr>
            <p:ph idx="4294967295"/>
          </p:nvPr>
        </p:nvSpPr>
        <p:spPr>
          <a:xfrm>
            <a:off x="527381" y="1028735"/>
            <a:ext cx="11233248" cy="2948905"/>
          </a:xfrm>
          <a:prstGeom prst="rect">
            <a:avLst/>
          </a:prstGeom>
        </p:spPr>
        <p:txBody>
          <a:bodyPr>
            <a:normAutofit/>
          </a:bodyPr>
          <a:lstStyle/>
          <a:p>
            <a:r>
              <a:rPr lang="en-US" sz="2000" dirty="0"/>
              <a:t>Access to the Linked Data Info Card is from</a:t>
            </a:r>
          </a:p>
          <a:p>
            <a:pPr lvl="1"/>
            <a:r>
              <a:rPr lang="en-US" sz="2000" dirty="0"/>
              <a:t>The Summary section of the Titles search results</a:t>
            </a:r>
          </a:p>
          <a:p>
            <a:pPr lvl="1"/>
            <a:r>
              <a:rPr lang="en-US" sz="2000" dirty="0"/>
              <a:t>The Names section of the Titles search results</a:t>
            </a:r>
          </a:p>
          <a:p>
            <a:pPr marL="180000" lvl="1" indent="0">
              <a:buNone/>
            </a:pPr>
            <a:endParaRPr lang="en-US" sz="2000" dirty="0"/>
          </a:p>
          <a:p>
            <a:r>
              <a:rPr lang="en-US" sz="2000" dirty="0"/>
              <a:t>At the current time the Linked Data Info Card appears for headings linked to the LCNAMES authority vocabulary.</a:t>
            </a:r>
          </a:p>
          <a:p>
            <a:r>
              <a:rPr lang="en-US" sz="2000" dirty="0"/>
              <a:t>In future releases this will be expanded to other vocabularies.</a:t>
            </a:r>
          </a:p>
          <a:p>
            <a:endParaRPr lang="en-US" sz="2000" dirty="0"/>
          </a:p>
          <a:p>
            <a:endParaRPr lang="en-US" sz="2000" dirty="0"/>
          </a:p>
        </p:txBody>
      </p:sp>
    </p:spTree>
    <p:extLst>
      <p:ext uri="{BB962C8B-B14F-4D97-AF65-F5344CB8AC3E}">
        <p14:creationId xmlns:p14="http://schemas.microsoft.com/office/powerpoint/2010/main" val="159671195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24B301-B82B-0DB6-5E17-0E6530529A17}"/>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67BBF5F5-0893-3C59-8597-95BF83AE633A}"/>
              </a:ext>
            </a:extLst>
          </p:cNvPr>
          <p:cNvPicPr>
            <a:picLocks noChangeAspect="1"/>
          </p:cNvPicPr>
          <p:nvPr/>
        </p:nvPicPr>
        <p:blipFill>
          <a:blip r:embed="rId2"/>
          <a:stretch>
            <a:fillRect/>
          </a:stretch>
        </p:blipFill>
        <p:spPr>
          <a:xfrm>
            <a:off x="0" y="2082701"/>
            <a:ext cx="12192000" cy="4269937"/>
          </a:xfrm>
          <a:prstGeom prst="rect">
            <a:avLst/>
          </a:prstGeom>
          <a:ln>
            <a:solidFill>
              <a:schemeClr val="tx1"/>
            </a:solidFill>
          </a:ln>
        </p:spPr>
      </p:pic>
      <p:sp>
        <p:nvSpPr>
          <p:cNvPr id="3" name="Title 2">
            <a:extLst>
              <a:ext uri="{FF2B5EF4-FFF2-40B4-BE49-F238E27FC236}">
                <a16:creationId xmlns:a16="http://schemas.microsoft.com/office/drawing/2014/main" id="{877EF2FC-76DF-7745-FD78-B6D5841AD36E}"/>
              </a:ext>
            </a:extLst>
          </p:cNvPr>
          <p:cNvSpPr>
            <a:spLocks noGrp="1"/>
          </p:cNvSpPr>
          <p:nvPr>
            <p:ph type="title"/>
          </p:nvPr>
        </p:nvSpPr>
        <p:spPr/>
        <p:txBody>
          <a:bodyPr>
            <a:normAutofit/>
          </a:bodyPr>
          <a:lstStyle/>
          <a:p>
            <a:pPr>
              <a:lnSpc>
                <a:spcPct val="90000"/>
              </a:lnSpc>
            </a:pPr>
            <a:r>
              <a:rPr lang="en-US" dirty="0"/>
              <a:t>The Linked Data Info Card and Contributor Page in Alma - BIBFRAME - 1</a:t>
            </a:r>
          </a:p>
        </p:txBody>
      </p:sp>
      <p:sp>
        <p:nvSpPr>
          <p:cNvPr id="4" name="Content Placeholder 3">
            <a:extLst>
              <a:ext uri="{FF2B5EF4-FFF2-40B4-BE49-F238E27FC236}">
                <a16:creationId xmlns:a16="http://schemas.microsoft.com/office/drawing/2014/main" id="{7F34B8A3-6E6B-D0FD-014C-075810A903BD}"/>
              </a:ext>
            </a:extLst>
          </p:cNvPr>
          <p:cNvSpPr>
            <a:spLocks noGrp="1"/>
          </p:cNvSpPr>
          <p:nvPr>
            <p:ph idx="4294967295"/>
          </p:nvPr>
        </p:nvSpPr>
        <p:spPr>
          <a:xfrm>
            <a:off x="527381" y="1028735"/>
            <a:ext cx="11233248" cy="864095"/>
          </a:xfrm>
          <a:prstGeom prst="rect">
            <a:avLst/>
          </a:prstGeom>
        </p:spPr>
        <p:txBody>
          <a:bodyPr>
            <a:noAutofit/>
          </a:bodyPr>
          <a:lstStyle/>
          <a:p>
            <a:r>
              <a:rPr lang="en-US" sz="2000" dirty="0"/>
              <a:t>Let’s take a look at title “Ruth Bader Ginsburg, I know this to be true on equality …”.  </a:t>
            </a:r>
          </a:p>
          <a:p>
            <a:r>
              <a:rPr lang="en-US" sz="2000" dirty="0"/>
              <a:t>It is a BIBFRAME INSTANCE</a:t>
            </a:r>
          </a:p>
        </p:txBody>
      </p:sp>
      <p:sp>
        <p:nvSpPr>
          <p:cNvPr id="6" name="Rectangle 5">
            <a:extLst>
              <a:ext uri="{FF2B5EF4-FFF2-40B4-BE49-F238E27FC236}">
                <a16:creationId xmlns:a16="http://schemas.microsoft.com/office/drawing/2014/main" id="{33F5C9E5-2074-C04E-D7FB-E41932516E25}"/>
              </a:ext>
            </a:extLst>
          </p:cNvPr>
          <p:cNvSpPr/>
          <p:nvPr/>
        </p:nvSpPr>
        <p:spPr>
          <a:xfrm>
            <a:off x="2735627" y="2954196"/>
            <a:ext cx="8064896" cy="28803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7" name="Rectangle 6">
            <a:extLst>
              <a:ext uri="{FF2B5EF4-FFF2-40B4-BE49-F238E27FC236}">
                <a16:creationId xmlns:a16="http://schemas.microsoft.com/office/drawing/2014/main" id="{25456247-DDDE-FDD5-68DC-D556E5F6AF71}"/>
              </a:ext>
            </a:extLst>
          </p:cNvPr>
          <p:cNvSpPr/>
          <p:nvPr/>
        </p:nvSpPr>
        <p:spPr>
          <a:xfrm>
            <a:off x="6960096" y="6021288"/>
            <a:ext cx="1920213" cy="28803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428415134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2DF16B-ECEE-14CA-EA0A-DECF61986004}"/>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4D3F4FC1-99DA-DE50-AC24-F8650AE4812F}"/>
              </a:ext>
            </a:extLst>
          </p:cNvPr>
          <p:cNvPicPr>
            <a:picLocks noChangeAspect="1"/>
          </p:cNvPicPr>
          <p:nvPr/>
        </p:nvPicPr>
        <p:blipFill>
          <a:blip r:embed="rId2"/>
          <a:stretch>
            <a:fillRect/>
          </a:stretch>
        </p:blipFill>
        <p:spPr>
          <a:xfrm>
            <a:off x="0" y="1752060"/>
            <a:ext cx="12192000" cy="3353880"/>
          </a:xfrm>
          <a:prstGeom prst="rect">
            <a:avLst/>
          </a:prstGeom>
          <a:ln>
            <a:solidFill>
              <a:schemeClr val="tx1"/>
            </a:solidFill>
          </a:ln>
        </p:spPr>
      </p:pic>
      <p:sp>
        <p:nvSpPr>
          <p:cNvPr id="3" name="Title 2">
            <a:extLst>
              <a:ext uri="{FF2B5EF4-FFF2-40B4-BE49-F238E27FC236}">
                <a16:creationId xmlns:a16="http://schemas.microsoft.com/office/drawing/2014/main" id="{375057A8-0A00-396B-3CD2-35D205A4ED30}"/>
              </a:ext>
            </a:extLst>
          </p:cNvPr>
          <p:cNvSpPr>
            <a:spLocks noGrp="1"/>
          </p:cNvSpPr>
          <p:nvPr>
            <p:ph type="title"/>
          </p:nvPr>
        </p:nvSpPr>
        <p:spPr/>
        <p:txBody>
          <a:bodyPr>
            <a:normAutofit/>
          </a:bodyPr>
          <a:lstStyle/>
          <a:p>
            <a:pPr>
              <a:lnSpc>
                <a:spcPct val="90000"/>
              </a:lnSpc>
            </a:pPr>
            <a:r>
              <a:rPr lang="en-US" dirty="0"/>
              <a:t>The Linked Data Info Card and Contributor Page in Alma - BIBFRAME - 1</a:t>
            </a:r>
          </a:p>
        </p:txBody>
      </p:sp>
      <p:sp>
        <p:nvSpPr>
          <p:cNvPr id="4" name="Content Placeholder 3">
            <a:extLst>
              <a:ext uri="{FF2B5EF4-FFF2-40B4-BE49-F238E27FC236}">
                <a16:creationId xmlns:a16="http://schemas.microsoft.com/office/drawing/2014/main" id="{99BF5581-C0D7-F396-F6B9-A2F8F5998E34}"/>
              </a:ext>
            </a:extLst>
          </p:cNvPr>
          <p:cNvSpPr>
            <a:spLocks noGrp="1"/>
          </p:cNvSpPr>
          <p:nvPr>
            <p:ph idx="4294967295"/>
          </p:nvPr>
        </p:nvSpPr>
        <p:spPr>
          <a:xfrm>
            <a:off x="527381" y="1028735"/>
            <a:ext cx="11233248" cy="480052"/>
          </a:xfrm>
          <a:prstGeom prst="rect">
            <a:avLst/>
          </a:prstGeom>
        </p:spPr>
        <p:txBody>
          <a:bodyPr>
            <a:noAutofit/>
          </a:bodyPr>
          <a:lstStyle/>
          <a:p>
            <a:r>
              <a:rPr lang="en-US" sz="2000" dirty="0"/>
              <a:t>The BIBFRAME WORK has (among other fields): (slide 1 of 2)</a:t>
            </a:r>
          </a:p>
        </p:txBody>
      </p:sp>
      <p:sp>
        <p:nvSpPr>
          <p:cNvPr id="8" name="Rectangle 7">
            <a:extLst>
              <a:ext uri="{FF2B5EF4-FFF2-40B4-BE49-F238E27FC236}">
                <a16:creationId xmlns:a16="http://schemas.microsoft.com/office/drawing/2014/main" id="{340FC3B5-4C17-A281-C75C-6A37D69C43EC}"/>
              </a:ext>
            </a:extLst>
          </p:cNvPr>
          <p:cNvSpPr/>
          <p:nvPr/>
        </p:nvSpPr>
        <p:spPr>
          <a:xfrm>
            <a:off x="6384033" y="2084850"/>
            <a:ext cx="4108708" cy="214424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2982011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FBB328-A275-0CEC-14A2-F397C3F5C1FF}"/>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9CB85309-09C3-9CC4-15D2-4AAD2E038F65}"/>
              </a:ext>
            </a:extLst>
          </p:cNvPr>
          <p:cNvSpPr>
            <a:spLocks noGrp="1"/>
          </p:cNvSpPr>
          <p:nvPr>
            <p:ph type="title"/>
          </p:nvPr>
        </p:nvSpPr>
        <p:spPr/>
        <p:txBody>
          <a:bodyPr>
            <a:normAutofit/>
          </a:bodyPr>
          <a:lstStyle/>
          <a:p>
            <a:r>
              <a:rPr lang="en-US" dirty="0"/>
              <a:t>Introduction</a:t>
            </a:r>
          </a:p>
        </p:txBody>
      </p:sp>
      <p:sp>
        <p:nvSpPr>
          <p:cNvPr id="4" name="Content Placeholder 3">
            <a:extLst>
              <a:ext uri="{FF2B5EF4-FFF2-40B4-BE49-F238E27FC236}">
                <a16:creationId xmlns:a16="http://schemas.microsoft.com/office/drawing/2014/main" id="{652CC933-1727-D6AD-329D-9CD2BF9621B3}"/>
              </a:ext>
            </a:extLst>
          </p:cNvPr>
          <p:cNvSpPr>
            <a:spLocks noGrp="1"/>
          </p:cNvSpPr>
          <p:nvPr>
            <p:ph idx="4294967295"/>
          </p:nvPr>
        </p:nvSpPr>
        <p:spPr>
          <a:xfrm>
            <a:off x="527381" y="1028735"/>
            <a:ext cx="11233248" cy="1920205"/>
          </a:xfrm>
          <a:prstGeom prst="rect">
            <a:avLst/>
          </a:prstGeom>
        </p:spPr>
        <p:txBody>
          <a:bodyPr>
            <a:normAutofit/>
          </a:bodyPr>
          <a:lstStyle/>
          <a:p>
            <a:r>
              <a:rPr lang="en-US" sz="2000" dirty="0"/>
              <a:t>End users in Primo VE can </a:t>
            </a:r>
          </a:p>
          <a:p>
            <a:pPr lvl="1"/>
            <a:r>
              <a:rPr lang="en-US" sz="2000" dirty="0"/>
              <a:t>View the Linked Data Info Card from the full view of the record.</a:t>
            </a:r>
          </a:p>
          <a:p>
            <a:pPr lvl="1"/>
            <a:r>
              <a:rPr lang="en-US" sz="2000" dirty="0"/>
              <a:t>View the Contributor Page from the link in the Linked Data Info Card.</a:t>
            </a:r>
          </a:p>
          <a:p>
            <a:pPr lvl="1"/>
            <a:r>
              <a:rPr lang="en-US" sz="2000" dirty="0"/>
              <a:t>View the Contributor Page from the autocomplete heading.</a:t>
            </a:r>
          </a:p>
          <a:p>
            <a:pPr lvl="1"/>
            <a:endParaRPr lang="en-US" sz="2000" dirty="0"/>
          </a:p>
        </p:txBody>
      </p:sp>
    </p:spTree>
    <p:extLst>
      <p:ext uri="{BB962C8B-B14F-4D97-AF65-F5344CB8AC3E}">
        <p14:creationId xmlns:p14="http://schemas.microsoft.com/office/powerpoint/2010/main" val="278717004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C72A6B-89D2-BE76-28CC-4D80D89A4BA9}"/>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68FFCD31-9A2A-E760-39C3-5272E8E447F4}"/>
              </a:ext>
            </a:extLst>
          </p:cNvPr>
          <p:cNvPicPr>
            <a:picLocks noChangeAspect="1"/>
          </p:cNvPicPr>
          <p:nvPr/>
        </p:nvPicPr>
        <p:blipFill>
          <a:blip r:embed="rId2"/>
          <a:stretch>
            <a:fillRect/>
          </a:stretch>
        </p:blipFill>
        <p:spPr>
          <a:xfrm>
            <a:off x="0" y="1605964"/>
            <a:ext cx="12192000" cy="3646071"/>
          </a:xfrm>
          <a:prstGeom prst="rect">
            <a:avLst/>
          </a:prstGeom>
          <a:ln>
            <a:solidFill>
              <a:schemeClr val="tx1"/>
            </a:solidFill>
          </a:ln>
        </p:spPr>
      </p:pic>
      <p:sp>
        <p:nvSpPr>
          <p:cNvPr id="3" name="Title 2">
            <a:extLst>
              <a:ext uri="{FF2B5EF4-FFF2-40B4-BE49-F238E27FC236}">
                <a16:creationId xmlns:a16="http://schemas.microsoft.com/office/drawing/2014/main" id="{5C26C1CA-E7AB-1A81-7E92-4B4302FB68ED}"/>
              </a:ext>
            </a:extLst>
          </p:cNvPr>
          <p:cNvSpPr>
            <a:spLocks noGrp="1"/>
          </p:cNvSpPr>
          <p:nvPr>
            <p:ph type="title"/>
          </p:nvPr>
        </p:nvSpPr>
        <p:spPr/>
        <p:txBody>
          <a:bodyPr>
            <a:normAutofit/>
          </a:bodyPr>
          <a:lstStyle/>
          <a:p>
            <a:pPr>
              <a:lnSpc>
                <a:spcPct val="90000"/>
              </a:lnSpc>
            </a:pPr>
            <a:r>
              <a:rPr lang="en-US" dirty="0"/>
              <a:t>The Linked Data Info Card and Contributor Page in Alma - BIBFRAME - 1</a:t>
            </a:r>
          </a:p>
        </p:txBody>
      </p:sp>
      <p:sp>
        <p:nvSpPr>
          <p:cNvPr id="4" name="Content Placeholder 3">
            <a:extLst>
              <a:ext uri="{FF2B5EF4-FFF2-40B4-BE49-F238E27FC236}">
                <a16:creationId xmlns:a16="http://schemas.microsoft.com/office/drawing/2014/main" id="{09252276-0317-807D-4C78-EBD3DCF35854}"/>
              </a:ext>
            </a:extLst>
          </p:cNvPr>
          <p:cNvSpPr>
            <a:spLocks noGrp="1"/>
          </p:cNvSpPr>
          <p:nvPr>
            <p:ph idx="4294967295"/>
          </p:nvPr>
        </p:nvSpPr>
        <p:spPr>
          <a:xfrm>
            <a:off x="527381" y="1028735"/>
            <a:ext cx="11233248" cy="480052"/>
          </a:xfrm>
          <a:prstGeom prst="rect">
            <a:avLst/>
          </a:prstGeom>
        </p:spPr>
        <p:txBody>
          <a:bodyPr>
            <a:noAutofit/>
          </a:bodyPr>
          <a:lstStyle/>
          <a:p>
            <a:r>
              <a:rPr lang="en-US" sz="2000" dirty="0"/>
              <a:t>The BIBFRAME WORK has (among other fields): (slide 2 of 2)</a:t>
            </a:r>
          </a:p>
        </p:txBody>
      </p:sp>
      <p:sp>
        <p:nvSpPr>
          <p:cNvPr id="8" name="Rectangle 7">
            <a:extLst>
              <a:ext uri="{FF2B5EF4-FFF2-40B4-BE49-F238E27FC236}">
                <a16:creationId xmlns:a16="http://schemas.microsoft.com/office/drawing/2014/main" id="{E6BA3109-D63F-6C88-2427-7E8C0CF5285F}"/>
              </a:ext>
            </a:extLst>
          </p:cNvPr>
          <p:cNvSpPr/>
          <p:nvPr/>
        </p:nvSpPr>
        <p:spPr>
          <a:xfrm>
            <a:off x="6576054" y="1988840"/>
            <a:ext cx="4800533" cy="24460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389685624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9AA12F-851F-E3E2-42E9-20772C3A58CD}"/>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6AF0BEB5-EFCE-94E2-8FC7-9C3473C912EE}"/>
              </a:ext>
            </a:extLst>
          </p:cNvPr>
          <p:cNvSpPr>
            <a:spLocks noGrp="1"/>
          </p:cNvSpPr>
          <p:nvPr>
            <p:ph type="title"/>
          </p:nvPr>
        </p:nvSpPr>
        <p:spPr/>
        <p:txBody>
          <a:bodyPr>
            <a:normAutofit/>
          </a:bodyPr>
          <a:lstStyle/>
          <a:p>
            <a:pPr>
              <a:lnSpc>
                <a:spcPct val="90000"/>
              </a:lnSpc>
            </a:pPr>
            <a:r>
              <a:rPr lang="en-US" dirty="0"/>
              <a:t>The Linked Data Info Card and Contributor Page in Alma - BIBFRAME - 1</a:t>
            </a:r>
          </a:p>
        </p:txBody>
      </p:sp>
      <p:sp>
        <p:nvSpPr>
          <p:cNvPr id="4" name="Content Placeholder 3">
            <a:extLst>
              <a:ext uri="{FF2B5EF4-FFF2-40B4-BE49-F238E27FC236}">
                <a16:creationId xmlns:a16="http://schemas.microsoft.com/office/drawing/2014/main" id="{14F95DF6-5C45-00BF-6B89-B8014474EAF2}"/>
              </a:ext>
            </a:extLst>
          </p:cNvPr>
          <p:cNvSpPr>
            <a:spLocks noGrp="1"/>
          </p:cNvSpPr>
          <p:nvPr>
            <p:ph idx="4294967295"/>
          </p:nvPr>
        </p:nvSpPr>
        <p:spPr>
          <a:xfrm>
            <a:off x="527381" y="1028735"/>
            <a:ext cx="11233248" cy="480052"/>
          </a:xfrm>
          <a:prstGeom prst="rect">
            <a:avLst/>
          </a:prstGeom>
        </p:spPr>
        <p:txBody>
          <a:bodyPr>
            <a:noAutofit/>
          </a:bodyPr>
          <a:lstStyle/>
          <a:p>
            <a:r>
              <a:rPr lang="en-US" sz="2000" dirty="0"/>
              <a:t>Here are the BIBFRAME WORK fields seen on the previous slide:</a:t>
            </a:r>
          </a:p>
        </p:txBody>
      </p:sp>
      <p:sp>
        <p:nvSpPr>
          <p:cNvPr id="2" name="TextBox 1">
            <a:extLst>
              <a:ext uri="{FF2B5EF4-FFF2-40B4-BE49-F238E27FC236}">
                <a16:creationId xmlns:a16="http://schemas.microsoft.com/office/drawing/2014/main" id="{E897CF65-24F5-ACB8-425B-7CC45DBA1606}"/>
              </a:ext>
            </a:extLst>
          </p:cNvPr>
          <p:cNvSpPr txBox="1"/>
          <p:nvPr/>
        </p:nvSpPr>
        <p:spPr>
          <a:xfrm>
            <a:off x="239350" y="1823685"/>
            <a:ext cx="11713301" cy="3785652"/>
          </a:xfrm>
          <a:prstGeom prst="rect">
            <a:avLst/>
          </a:prstGeom>
          <a:noFill/>
          <a:ln>
            <a:solidFill>
              <a:schemeClr val="tx1"/>
            </a:solidFill>
          </a:ln>
        </p:spPr>
        <p:txBody>
          <a:bodyPr wrap="square" rtlCol="0">
            <a:spAutoFit/>
          </a:bodyPr>
          <a:lstStyle/>
          <a:p>
            <a:r>
              <a:rPr lang="en-US" sz="1600" dirty="0">
                <a:latin typeface="Courier New" panose="02070309020205020404" pitchFamily="49" charset="0"/>
                <a:cs typeface="Courier New" panose="02070309020205020404" pitchFamily="49" charset="0"/>
              </a:rPr>
              <a:t> &lt;</a:t>
            </a:r>
            <a:r>
              <a:rPr lang="en-US" sz="1600" dirty="0" err="1">
                <a:latin typeface="Courier New" panose="02070309020205020404" pitchFamily="49" charset="0"/>
                <a:cs typeface="Courier New" panose="02070309020205020404" pitchFamily="49" charset="0"/>
              </a:rPr>
              <a:t>bf:contribution</a:t>
            </a:r>
            <a:r>
              <a:rPr lang="en-US" sz="1600" dirty="0">
                <a:latin typeface="Courier New" panose="02070309020205020404" pitchFamily="49" charset="0"/>
                <a:cs typeface="Courier New" panose="02070309020205020404" pitchFamily="49" charset="0"/>
              </a:rPr>
              <a:t>&gt;</a:t>
            </a:r>
          </a:p>
          <a:p>
            <a:r>
              <a:rPr lang="en-US" sz="1600" dirty="0">
                <a:latin typeface="Courier New" panose="02070309020205020404" pitchFamily="49" charset="0"/>
                <a:cs typeface="Courier New" panose="02070309020205020404" pitchFamily="49" charset="0"/>
              </a:rPr>
              <a:t>        &lt;</a:t>
            </a:r>
            <a:r>
              <a:rPr lang="en-US" sz="1600" dirty="0" err="1">
                <a:latin typeface="Courier New" panose="02070309020205020404" pitchFamily="49" charset="0"/>
                <a:cs typeface="Courier New" panose="02070309020205020404" pitchFamily="49" charset="0"/>
              </a:rPr>
              <a:t>bf:Contribution</a:t>
            </a:r>
            <a:r>
              <a:rPr lang="en-US" sz="1600" dirty="0">
                <a:latin typeface="Courier New" panose="02070309020205020404" pitchFamily="49" charset="0"/>
                <a:cs typeface="Courier New" panose="02070309020205020404" pitchFamily="49" charset="0"/>
              </a:rPr>
              <a:t>&gt;</a:t>
            </a:r>
          </a:p>
          <a:p>
            <a:r>
              <a:rPr lang="en-US" sz="1600" dirty="0">
                <a:latin typeface="Courier New" panose="02070309020205020404" pitchFamily="49" charset="0"/>
                <a:cs typeface="Courier New" panose="02070309020205020404" pitchFamily="49" charset="0"/>
              </a:rPr>
              <a:t>          &lt;</a:t>
            </a:r>
            <a:r>
              <a:rPr lang="en-US" sz="1600" dirty="0" err="1">
                <a:latin typeface="Courier New" panose="02070309020205020404" pitchFamily="49" charset="0"/>
                <a:cs typeface="Courier New" panose="02070309020205020404" pitchFamily="49" charset="0"/>
              </a:rPr>
              <a:t>rdf:type</a:t>
            </a:r>
            <a:r>
              <a:rPr lang="en-US" sz="1600" dirty="0">
                <a:latin typeface="Courier New" panose="02070309020205020404" pitchFamily="49" charset="0"/>
                <a:cs typeface="Courier New" panose="02070309020205020404" pitchFamily="49" charset="0"/>
              </a:rPr>
              <a:t> </a:t>
            </a:r>
            <a:r>
              <a:rPr lang="en-US" sz="1600" dirty="0" err="1">
                <a:latin typeface="Courier New" panose="02070309020205020404" pitchFamily="49" charset="0"/>
                <a:cs typeface="Courier New" panose="02070309020205020404" pitchFamily="49" charset="0"/>
              </a:rPr>
              <a:t>rdf:resource</a:t>
            </a:r>
            <a:r>
              <a:rPr lang="en-US" sz="1600" dirty="0">
                <a:latin typeface="Courier New" panose="02070309020205020404" pitchFamily="49" charset="0"/>
                <a:cs typeface="Courier New" panose="02070309020205020404" pitchFamily="49" charset="0"/>
              </a:rPr>
              <a:t>="http://id.loc.gov/ontologies/</a:t>
            </a:r>
            <a:r>
              <a:rPr lang="en-US" sz="1600" dirty="0" err="1">
                <a:latin typeface="Courier New" panose="02070309020205020404" pitchFamily="49" charset="0"/>
                <a:cs typeface="Courier New" panose="02070309020205020404" pitchFamily="49" charset="0"/>
              </a:rPr>
              <a:t>bflc</a:t>
            </a:r>
            <a:r>
              <a:rPr lang="en-US" sz="1600" dirty="0">
                <a:latin typeface="Courier New" panose="02070309020205020404" pitchFamily="49" charset="0"/>
                <a:cs typeface="Courier New" panose="02070309020205020404" pitchFamily="49" charset="0"/>
              </a:rPr>
              <a:t>/PrimaryContribution"/&gt;</a:t>
            </a:r>
          </a:p>
          <a:p>
            <a:r>
              <a:rPr lang="en-US" sz="1600" dirty="0">
                <a:latin typeface="Courier New" panose="02070309020205020404" pitchFamily="49" charset="0"/>
                <a:cs typeface="Courier New" panose="02070309020205020404" pitchFamily="49" charset="0"/>
              </a:rPr>
              <a:t>          </a:t>
            </a:r>
            <a:r>
              <a:rPr lang="en-US" sz="1600" dirty="0">
                <a:highlight>
                  <a:srgbClr val="FFFF00"/>
                </a:highlight>
                <a:latin typeface="Courier New" panose="02070309020205020404" pitchFamily="49" charset="0"/>
                <a:cs typeface="Courier New" panose="02070309020205020404" pitchFamily="49" charset="0"/>
              </a:rPr>
              <a:t>&lt;</a:t>
            </a:r>
            <a:r>
              <a:rPr lang="en-US" sz="1600" dirty="0" err="1">
                <a:highlight>
                  <a:srgbClr val="FFFF00"/>
                </a:highlight>
                <a:latin typeface="Courier New" panose="02070309020205020404" pitchFamily="49" charset="0"/>
                <a:cs typeface="Courier New" panose="02070309020205020404" pitchFamily="49" charset="0"/>
              </a:rPr>
              <a:t>bf:agent</a:t>
            </a:r>
            <a:r>
              <a:rPr lang="en-US" sz="1600" dirty="0">
                <a:highlight>
                  <a:srgbClr val="FFFF00"/>
                </a:highlight>
                <a:latin typeface="Courier New" panose="02070309020205020404" pitchFamily="49" charset="0"/>
                <a:cs typeface="Courier New" panose="02070309020205020404" pitchFamily="49" charset="0"/>
              </a:rPr>
              <a:t> </a:t>
            </a:r>
            <a:r>
              <a:rPr lang="en-US" sz="1600" dirty="0" err="1">
                <a:highlight>
                  <a:srgbClr val="FFFF00"/>
                </a:highlight>
                <a:latin typeface="Courier New" panose="02070309020205020404" pitchFamily="49" charset="0"/>
                <a:cs typeface="Courier New" panose="02070309020205020404" pitchFamily="49" charset="0"/>
              </a:rPr>
              <a:t>rdf:resource</a:t>
            </a:r>
            <a:r>
              <a:rPr lang="en-US" sz="1600" dirty="0">
                <a:highlight>
                  <a:srgbClr val="FFFF00"/>
                </a:highlight>
                <a:latin typeface="Courier New" panose="02070309020205020404" pitchFamily="49" charset="0"/>
                <a:cs typeface="Courier New" panose="02070309020205020404" pitchFamily="49" charset="0"/>
              </a:rPr>
              <a:t>="http://id.loc.gov/</a:t>
            </a:r>
            <a:r>
              <a:rPr lang="en-US" sz="1600" dirty="0" err="1">
                <a:highlight>
                  <a:srgbClr val="FFFF00"/>
                </a:highlight>
                <a:latin typeface="Courier New" panose="02070309020205020404" pitchFamily="49" charset="0"/>
                <a:cs typeface="Courier New" panose="02070309020205020404" pitchFamily="49" charset="0"/>
              </a:rPr>
              <a:t>rwo</a:t>
            </a:r>
            <a:r>
              <a:rPr lang="en-US" sz="1600" dirty="0">
                <a:highlight>
                  <a:srgbClr val="FFFF00"/>
                </a:highlight>
                <a:latin typeface="Courier New" panose="02070309020205020404" pitchFamily="49" charset="0"/>
                <a:cs typeface="Courier New" panose="02070309020205020404" pitchFamily="49" charset="0"/>
              </a:rPr>
              <a:t>/agents/n50029918"/&gt;</a:t>
            </a:r>
          </a:p>
          <a:p>
            <a:r>
              <a:rPr lang="en-US" sz="1600" dirty="0">
                <a:latin typeface="Courier New" panose="02070309020205020404" pitchFamily="49" charset="0"/>
                <a:cs typeface="Courier New" panose="02070309020205020404" pitchFamily="49" charset="0"/>
              </a:rPr>
              <a:t>          &lt;</a:t>
            </a:r>
            <a:r>
              <a:rPr lang="en-US" sz="1600" dirty="0" err="1">
                <a:latin typeface="Courier New" panose="02070309020205020404" pitchFamily="49" charset="0"/>
                <a:cs typeface="Courier New" panose="02070309020205020404" pitchFamily="49" charset="0"/>
              </a:rPr>
              <a:t>bf:role</a:t>
            </a:r>
            <a:r>
              <a:rPr lang="en-US" sz="1600" dirty="0">
                <a:latin typeface="Courier New" panose="02070309020205020404" pitchFamily="49" charset="0"/>
                <a:cs typeface="Courier New" panose="02070309020205020404" pitchFamily="49" charset="0"/>
              </a:rPr>
              <a:t> </a:t>
            </a:r>
            <a:r>
              <a:rPr lang="en-US" sz="1600" dirty="0" err="1">
                <a:latin typeface="Courier New" panose="02070309020205020404" pitchFamily="49" charset="0"/>
                <a:cs typeface="Courier New" panose="02070309020205020404" pitchFamily="49" charset="0"/>
              </a:rPr>
              <a:t>rdf:resource</a:t>
            </a:r>
            <a:r>
              <a:rPr lang="en-US" sz="1600" dirty="0">
                <a:latin typeface="Courier New" panose="02070309020205020404" pitchFamily="49" charset="0"/>
                <a:cs typeface="Courier New" panose="02070309020205020404" pitchFamily="49" charset="0"/>
              </a:rPr>
              <a:t>="http://id.loc.gov/vocabulary/relators/</a:t>
            </a:r>
            <a:r>
              <a:rPr lang="en-US" sz="1600" dirty="0" err="1">
                <a:latin typeface="Courier New" panose="02070309020205020404" pitchFamily="49" charset="0"/>
                <a:cs typeface="Courier New" panose="02070309020205020404" pitchFamily="49" charset="0"/>
              </a:rPr>
              <a:t>ive</a:t>
            </a:r>
            <a:r>
              <a:rPr lang="en-US" sz="1600" dirty="0">
                <a:latin typeface="Courier New" panose="02070309020205020404" pitchFamily="49" charset="0"/>
                <a:cs typeface="Courier New" panose="02070309020205020404" pitchFamily="49" charset="0"/>
              </a:rPr>
              <a:t>"/&gt;</a:t>
            </a:r>
          </a:p>
          <a:p>
            <a:r>
              <a:rPr lang="en-US" sz="1600" dirty="0">
                <a:latin typeface="Courier New" panose="02070309020205020404" pitchFamily="49" charset="0"/>
                <a:cs typeface="Courier New" panose="02070309020205020404" pitchFamily="49" charset="0"/>
              </a:rPr>
              <a:t>        &lt;/</a:t>
            </a:r>
            <a:r>
              <a:rPr lang="en-US" sz="1600" dirty="0" err="1">
                <a:latin typeface="Courier New" panose="02070309020205020404" pitchFamily="49" charset="0"/>
                <a:cs typeface="Courier New" panose="02070309020205020404" pitchFamily="49" charset="0"/>
              </a:rPr>
              <a:t>bf:Contribution</a:t>
            </a:r>
            <a:r>
              <a:rPr lang="en-US" sz="1600" dirty="0">
                <a:latin typeface="Courier New" panose="02070309020205020404" pitchFamily="49" charset="0"/>
                <a:cs typeface="Courier New" panose="02070309020205020404" pitchFamily="49" charset="0"/>
              </a:rPr>
              <a:t>&gt;</a:t>
            </a:r>
          </a:p>
          <a:p>
            <a:r>
              <a:rPr lang="en-US" sz="1600" dirty="0">
                <a:latin typeface="Courier New" panose="02070309020205020404" pitchFamily="49" charset="0"/>
                <a:cs typeface="Courier New" panose="02070309020205020404" pitchFamily="49" charset="0"/>
              </a:rPr>
              <a:t> &lt;/</a:t>
            </a:r>
            <a:r>
              <a:rPr lang="en-US" sz="1600" dirty="0" err="1">
                <a:latin typeface="Courier New" panose="02070309020205020404" pitchFamily="49" charset="0"/>
                <a:cs typeface="Courier New" panose="02070309020205020404" pitchFamily="49" charset="0"/>
              </a:rPr>
              <a:t>bf:contribution</a:t>
            </a:r>
            <a:r>
              <a:rPr lang="en-US" sz="1600" dirty="0">
                <a:latin typeface="Courier New" panose="02070309020205020404" pitchFamily="49" charset="0"/>
                <a:cs typeface="Courier New" panose="02070309020205020404" pitchFamily="49" charset="0"/>
              </a:rPr>
              <a:t>&gt; </a:t>
            </a:r>
          </a:p>
          <a:p>
            <a:r>
              <a:rPr lang="en-US" sz="1600" dirty="0">
                <a:latin typeface="Courier New" panose="02070309020205020404" pitchFamily="49" charset="0"/>
                <a:cs typeface="Courier New" panose="02070309020205020404" pitchFamily="49" charset="0"/>
              </a:rPr>
              <a:t>…</a:t>
            </a:r>
          </a:p>
          <a:p>
            <a:r>
              <a:rPr lang="en-US" sz="1600" dirty="0">
                <a:latin typeface="Courier New" panose="02070309020205020404" pitchFamily="49" charset="0"/>
                <a:cs typeface="Courier New" panose="02070309020205020404" pitchFamily="49" charset="0"/>
              </a:rPr>
              <a:t> &lt;</a:t>
            </a:r>
            <a:r>
              <a:rPr lang="en-US" sz="1600" dirty="0" err="1">
                <a:latin typeface="Courier New" panose="02070309020205020404" pitchFamily="49" charset="0"/>
                <a:cs typeface="Courier New" panose="02070309020205020404" pitchFamily="49" charset="0"/>
              </a:rPr>
              <a:t>bf:contribution</a:t>
            </a:r>
            <a:r>
              <a:rPr lang="en-US" sz="1600" dirty="0">
                <a:latin typeface="Courier New" panose="02070309020205020404" pitchFamily="49" charset="0"/>
                <a:cs typeface="Courier New" panose="02070309020205020404" pitchFamily="49" charset="0"/>
              </a:rPr>
              <a:t>&gt;</a:t>
            </a:r>
          </a:p>
          <a:p>
            <a:r>
              <a:rPr lang="en-US" sz="1600" dirty="0">
                <a:latin typeface="Courier New" panose="02070309020205020404" pitchFamily="49" charset="0"/>
                <a:cs typeface="Courier New" panose="02070309020205020404" pitchFamily="49" charset="0"/>
              </a:rPr>
              <a:t>        &lt;</a:t>
            </a:r>
            <a:r>
              <a:rPr lang="en-US" sz="1600" dirty="0" err="1">
                <a:latin typeface="Courier New" panose="02070309020205020404" pitchFamily="49" charset="0"/>
                <a:cs typeface="Courier New" panose="02070309020205020404" pitchFamily="49" charset="0"/>
              </a:rPr>
              <a:t>bf:Contribution</a:t>
            </a:r>
            <a:r>
              <a:rPr lang="en-US" sz="1600" dirty="0">
                <a:latin typeface="Courier New" panose="02070309020205020404" pitchFamily="49" charset="0"/>
                <a:cs typeface="Courier New" panose="02070309020205020404" pitchFamily="49" charset="0"/>
              </a:rPr>
              <a:t>&gt;</a:t>
            </a:r>
          </a:p>
          <a:p>
            <a:r>
              <a:rPr lang="en-US" sz="1600" dirty="0">
                <a:latin typeface="Courier New" panose="02070309020205020404" pitchFamily="49" charset="0"/>
                <a:cs typeface="Courier New" panose="02070309020205020404" pitchFamily="49" charset="0"/>
              </a:rPr>
              <a:t>          </a:t>
            </a:r>
            <a:r>
              <a:rPr lang="en-US" sz="1600" dirty="0">
                <a:highlight>
                  <a:srgbClr val="FFFF00"/>
                </a:highlight>
                <a:latin typeface="Courier New" panose="02070309020205020404" pitchFamily="49" charset="0"/>
                <a:cs typeface="Courier New" panose="02070309020205020404" pitchFamily="49" charset="0"/>
              </a:rPr>
              <a:t>&lt;</a:t>
            </a:r>
            <a:r>
              <a:rPr lang="en-US" sz="1600" dirty="0" err="1">
                <a:highlight>
                  <a:srgbClr val="FFFF00"/>
                </a:highlight>
                <a:latin typeface="Courier New" panose="02070309020205020404" pitchFamily="49" charset="0"/>
                <a:cs typeface="Courier New" panose="02070309020205020404" pitchFamily="49" charset="0"/>
              </a:rPr>
              <a:t>bf:agent</a:t>
            </a:r>
            <a:r>
              <a:rPr lang="en-US" sz="1600" dirty="0">
                <a:highlight>
                  <a:srgbClr val="FFFF00"/>
                </a:highlight>
                <a:latin typeface="Courier New" panose="02070309020205020404" pitchFamily="49" charset="0"/>
                <a:cs typeface="Courier New" panose="02070309020205020404" pitchFamily="49" charset="0"/>
              </a:rPr>
              <a:t> </a:t>
            </a:r>
            <a:r>
              <a:rPr lang="en-US" sz="1600" dirty="0" err="1">
                <a:highlight>
                  <a:srgbClr val="FFFF00"/>
                </a:highlight>
                <a:latin typeface="Courier New" panose="02070309020205020404" pitchFamily="49" charset="0"/>
                <a:cs typeface="Courier New" panose="02070309020205020404" pitchFamily="49" charset="0"/>
              </a:rPr>
              <a:t>rdf:resource</a:t>
            </a:r>
            <a:r>
              <a:rPr lang="en-US" sz="1600" dirty="0">
                <a:highlight>
                  <a:srgbClr val="FFFF00"/>
                </a:highlight>
                <a:latin typeface="Courier New" panose="02070309020205020404" pitchFamily="49" charset="0"/>
                <a:cs typeface="Courier New" panose="02070309020205020404" pitchFamily="49" charset="0"/>
              </a:rPr>
              <a:t>="http://id.loc.gov/</a:t>
            </a:r>
            <a:r>
              <a:rPr lang="en-US" sz="1600" dirty="0" err="1">
                <a:highlight>
                  <a:srgbClr val="FFFF00"/>
                </a:highlight>
                <a:latin typeface="Courier New" panose="02070309020205020404" pitchFamily="49" charset="0"/>
                <a:cs typeface="Courier New" panose="02070309020205020404" pitchFamily="49" charset="0"/>
              </a:rPr>
              <a:t>rwo</a:t>
            </a:r>
            <a:r>
              <a:rPr lang="en-US" sz="1600" dirty="0">
                <a:highlight>
                  <a:srgbClr val="FFFF00"/>
                </a:highlight>
                <a:latin typeface="Courier New" panose="02070309020205020404" pitchFamily="49" charset="0"/>
                <a:cs typeface="Courier New" panose="02070309020205020404" pitchFamily="49" charset="0"/>
              </a:rPr>
              <a:t>/agents/no2010094379"/&gt;</a:t>
            </a:r>
          </a:p>
          <a:p>
            <a:r>
              <a:rPr lang="en-US" sz="1600" dirty="0">
                <a:latin typeface="Courier New" panose="02070309020205020404" pitchFamily="49" charset="0"/>
                <a:cs typeface="Courier New" panose="02070309020205020404" pitchFamily="49" charset="0"/>
              </a:rPr>
              <a:t>          &lt;</a:t>
            </a:r>
            <a:r>
              <a:rPr lang="en-US" sz="1600" dirty="0" err="1">
                <a:latin typeface="Courier New" panose="02070309020205020404" pitchFamily="49" charset="0"/>
                <a:cs typeface="Courier New" panose="02070309020205020404" pitchFamily="49" charset="0"/>
              </a:rPr>
              <a:t>bf:role</a:t>
            </a:r>
            <a:r>
              <a:rPr lang="en-US" sz="1600" dirty="0">
                <a:latin typeface="Courier New" panose="02070309020205020404" pitchFamily="49" charset="0"/>
                <a:cs typeface="Courier New" panose="02070309020205020404" pitchFamily="49" charset="0"/>
              </a:rPr>
              <a:t> </a:t>
            </a:r>
            <a:r>
              <a:rPr lang="en-US" sz="1600" dirty="0" err="1">
                <a:latin typeface="Courier New" panose="02070309020205020404" pitchFamily="49" charset="0"/>
                <a:cs typeface="Courier New" panose="02070309020205020404" pitchFamily="49" charset="0"/>
              </a:rPr>
              <a:t>rdf:resource</a:t>
            </a:r>
            <a:r>
              <a:rPr lang="en-US" sz="1600" dirty="0">
                <a:latin typeface="Courier New" panose="02070309020205020404" pitchFamily="49" charset="0"/>
                <a:cs typeface="Courier New" panose="02070309020205020404" pitchFamily="49" charset="0"/>
              </a:rPr>
              <a:t>="http://id.loc.gov/vocabulary/relators/</a:t>
            </a:r>
            <a:r>
              <a:rPr lang="en-US" sz="1600" dirty="0" err="1">
                <a:latin typeface="Courier New" panose="02070309020205020404" pitchFamily="49" charset="0"/>
                <a:cs typeface="Courier New" panose="02070309020205020404" pitchFamily="49" charset="0"/>
              </a:rPr>
              <a:t>ivr</a:t>
            </a:r>
            <a:r>
              <a:rPr lang="en-US" sz="1600" dirty="0">
                <a:latin typeface="Courier New" panose="02070309020205020404" pitchFamily="49" charset="0"/>
                <a:cs typeface="Courier New" panose="02070309020205020404" pitchFamily="49" charset="0"/>
              </a:rPr>
              <a:t>"/&gt;</a:t>
            </a:r>
          </a:p>
          <a:p>
            <a:r>
              <a:rPr lang="en-US" sz="1600" dirty="0">
                <a:latin typeface="Courier New" panose="02070309020205020404" pitchFamily="49" charset="0"/>
                <a:cs typeface="Courier New" panose="02070309020205020404" pitchFamily="49" charset="0"/>
              </a:rPr>
              <a:t>          &lt;</a:t>
            </a:r>
            <a:r>
              <a:rPr lang="en-US" sz="1600" dirty="0" err="1">
                <a:latin typeface="Courier New" panose="02070309020205020404" pitchFamily="49" charset="0"/>
                <a:cs typeface="Courier New" panose="02070309020205020404" pitchFamily="49" charset="0"/>
              </a:rPr>
              <a:t>bf:role</a:t>
            </a:r>
            <a:r>
              <a:rPr lang="en-US" sz="1600" dirty="0">
                <a:latin typeface="Courier New" panose="02070309020205020404" pitchFamily="49" charset="0"/>
                <a:cs typeface="Courier New" panose="02070309020205020404" pitchFamily="49" charset="0"/>
              </a:rPr>
              <a:t> </a:t>
            </a:r>
            <a:r>
              <a:rPr lang="en-US" sz="1600" dirty="0" err="1">
                <a:latin typeface="Courier New" panose="02070309020205020404" pitchFamily="49" charset="0"/>
                <a:cs typeface="Courier New" panose="02070309020205020404" pitchFamily="49" charset="0"/>
              </a:rPr>
              <a:t>rdf:resource</a:t>
            </a:r>
            <a:r>
              <a:rPr lang="en-US" sz="1600" dirty="0">
                <a:latin typeface="Courier New" panose="02070309020205020404" pitchFamily="49" charset="0"/>
                <a:cs typeface="Courier New" panose="02070309020205020404" pitchFamily="49" charset="0"/>
              </a:rPr>
              <a:t>="http://id.loc.gov/vocabulary/relators/</a:t>
            </a:r>
            <a:r>
              <a:rPr lang="en-US" sz="1600" dirty="0" err="1">
                <a:latin typeface="Courier New" panose="02070309020205020404" pitchFamily="49" charset="0"/>
                <a:cs typeface="Courier New" panose="02070309020205020404" pitchFamily="49" charset="0"/>
              </a:rPr>
              <a:t>pht</a:t>
            </a:r>
            <a:r>
              <a:rPr lang="en-US" sz="1600" dirty="0">
                <a:latin typeface="Courier New" panose="02070309020205020404" pitchFamily="49" charset="0"/>
                <a:cs typeface="Courier New" panose="02070309020205020404" pitchFamily="49" charset="0"/>
              </a:rPr>
              <a:t>"/&gt;</a:t>
            </a:r>
          </a:p>
          <a:p>
            <a:r>
              <a:rPr lang="en-US" sz="1600" dirty="0">
                <a:latin typeface="Courier New" panose="02070309020205020404" pitchFamily="49" charset="0"/>
                <a:cs typeface="Courier New" panose="02070309020205020404" pitchFamily="49" charset="0"/>
              </a:rPr>
              <a:t>        &lt;/</a:t>
            </a:r>
            <a:r>
              <a:rPr lang="en-US" sz="1600" dirty="0" err="1">
                <a:latin typeface="Courier New" panose="02070309020205020404" pitchFamily="49" charset="0"/>
                <a:cs typeface="Courier New" panose="02070309020205020404" pitchFamily="49" charset="0"/>
              </a:rPr>
              <a:t>bf:Contribution</a:t>
            </a:r>
            <a:r>
              <a:rPr lang="en-US" sz="1600" dirty="0">
                <a:latin typeface="Courier New" panose="02070309020205020404" pitchFamily="49" charset="0"/>
                <a:cs typeface="Courier New" panose="02070309020205020404" pitchFamily="49" charset="0"/>
              </a:rPr>
              <a:t>&gt;</a:t>
            </a:r>
          </a:p>
          <a:p>
            <a:r>
              <a:rPr lang="en-US" sz="1600" dirty="0">
                <a:latin typeface="Courier New" panose="02070309020205020404" pitchFamily="49" charset="0"/>
                <a:cs typeface="Courier New" panose="02070309020205020404" pitchFamily="49" charset="0"/>
              </a:rPr>
              <a:t> &lt;/</a:t>
            </a:r>
            <a:r>
              <a:rPr lang="en-US" sz="1600" dirty="0" err="1">
                <a:latin typeface="Courier New" panose="02070309020205020404" pitchFamily="49" charset="0"/>
                <a:cs typeface="Courier New" panose="02070309020205020404" pitchFamily="49" charset="0"/>
              </a:rPr>
              <a:t>bf:contribution</a:t>
            </a:r>
            <a:r>
              <a:rPr lang="en-US" sz="1600" dirty="0">
                <a:latin typeface="Courier New" panose="02070309020205020404" pitchFamily="49" charset="0"/>
                <a:cs typeface="Courier New" panose="02070309020205020404" pitchFamily="49" charset="0"/>
              </a:rPr>
              <a:t>&gt;  </a:t>
            </a:r>
          </a:p>
        </p:txBody>
      </p:sp>
      <p:sp>
        <p:nvSpPr>
          <p:cNvPr id="5" name="TextBox 4">
            <a:extLst>
              <a:ext uri="{FF2B5EF4-FFF2-40B4-BE49-F238E27FC236}">
                <a16:creationId xmlns:a16="http://schemas.microsoft.com/office/drawing/2014/main" id="{B069CA20-FCF5-3935-CC4F-7B1AF6482F90}"/>
              </a:ext>
            </a:extLst>
          </p:cNvPr>
          <p:cNvSpPr txBox="1"/>
          <p:nvPr/>
        </p:nvSpPr>
        <p:spPr>
          <a:xfrm>
            <a:off x="7728181" y="3552449"/>
            <a:ext cx="4032448" cy="307777"/>
          </a:xfrm>
          <a:prstGeom prst="rect">
            <a:avLst/>
          </a:prstGeom>
          <a:solidFill>
            <a:srgbClr val="FFFF00"/>
          </a:solidFill>
          <a:ln>
            <a:solidFill>
              <a:schemeClr val="tx1"/>
            </a:solidFill>
          </a:ln>
        </p:spPr>
        <p:txBody>
          <a:bodyPr wrap="square" rtlCol="0">
            <a:spAutoFit/>
          </a:bodyPr>
          <a:lstStyle/>
          <a:p>
            <a:r>
              <a:rPr lang="en-US" sz="1400" dirty="0"/>
              <a:t>We will now look at these </a:t>
            </a:r>
            <a:r>
              <a:rPr lang="en-US" sz="1400" dirty="0" err="1">
                <a:latin typeface="Courier New" panose="02070309020205020404" pitchFamily="49" charset="0"/>
                <a:cs typeface="Courier New" panose="02070309020205020404" pitchFamily="49" charset="0"/>
              </a:rPr>
              <a:t>bf:agent</a:t>
            </a:r>
            <a:r>
              <a:rPr lang="en-US" sz="1400" dirty="0">
                <a:latin typeface="Courier New" panose="02070309020205020404" pitchFamily="49" charset="0"/>
                <a:cs typeface="Courier New" panose="02070309020205020404" pitchFamily="49" charset="0"/>
              </a:rPr>
              <a:t> </a:t>
            </a:r>
            <a:r>
              <a:rPr lang="en-US" sz="1400" dirty="0"/>
              <a:t>URLs</a:t>
            </a:r>
          </a:p>
        </p:txBody>
      </p:sp>
    </p:spTree>
    <p:extLst>
      <p:ext uri="{BB962C8B-B14F-4D97-AF65-F5344CB8AC3E}">
        <p14:creationId xmlns:p14="http://schemas.microsoft.com/office/powerpoint/2010/main" val="428217088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8839AF-CD86-64CB-21C3-95C75650310E}"/>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146DF522-2D64-C0A4-9083-6D43800C2505}"/>
              </a:ext>
            </a:extLst>
          </p:cNvPr>
          <p:cNvPicPr>
            <a:picLocks noChangeAspect="1"/>
          </p:cNvPicPr>
          <p:nvPr/>
        </p:nvPicPr>
        <p:blipFill>
          <a:blip r:embed="rId2"/>
          <a:stretch>
            <a:fillRect/>
          </a:stretch>
        </p:blipFill>
        <p:spPr>
          <a:xfrm>
            <a:off x="2626934" y="1508760"/>
            <a:ext cx="6838269" cy="4572000"/>
          </a:xfrm>
          <a:prstGeom prst="rect">
            <a:avLst/>
          </a:prstGeom>
          <a:ln>
            <a:solidFill>
              <a:schemeClr val="tx1"/>
            </a:solidFill>
          </a:ln>
        </p:spPr>
      </p:pic>
      <p:sp>
        <p:nvSpPr>
          <p:cNvPr id="3" name="Title 2">
            <a:extLst>
              <a:ext uri="{FF2B5EF4-FFF2-40B4-BE49-F238E27FC236}">
                <a16:creationId xmlns:a16="http://schemas.microsoft.com/office/drawing/2014/main" id="{D24E65E6-CA67-6820-6819-36263965C79F}"/>
              </a:ext>
            </a:extLst>
          </p:cNvPr>
          <p:cNvSpPr>
            <a:spLocks noGrp="1"/>
          </p:cNvSpPr>
          <p:nvPr>
            <p:ph type="title"/>
          </p:nvPr>
        </p:nvSpPr>
        <p:spPr/>
        <p:txBody>
          <a:bodyPr>
            <a:normAutofit/>
          </a:bodyPr>
          <a:lstStyle/>
          <a:p>
            <a:pPr>
              <a:lnSpc>
                <a:spcPct val="90000"/>
              </a:lnSpc>
            </a:pPr>
            <a:r>
              <a:rPr lang="en-US" dirty="0"/>
              <a:t>The Linked Data Info Card and Contributor Page in Alma - BIBFRAME - 1</a:t>
            </a:r>
          </a:p>
        </p:txBody>
      </p:sp>
      <p:sp>
        <p:nvSpPr>
          <p:cNvPr id="4" name="Content Placeholder 3">
            <a:extLst>
              <a:ext uri="{FF2B5EF4-FFF2-40B4-BE49-F238E27FC236}">
                <a16:creationId xmlns:a16="http://schemas.microsoft.com/office/drawing/2014/main" id="{5A2AD344-63B1-9791-A680-0434830C03E5}"/>
              </a:ext>
            </a:extLst>
          </p:cNvPr>
          <p:cNvSpPr>
            <a:spLocks noGrp="1"/>
          </p:cNvSpPr>
          <p:nvPr>
            <p:ph idx="4294967295"/>
          </p:nvPr>
        </p:nvSpPr>
        <p:spPr>
          <a:xfrm>
            <a:off x="527381" y="857285"/>
            <a:ext cx="11233248" cy="864095"/>
          </a:xfrm>
          <a:prstGeom prst="rect">
            <a:avLst/>
          </a:prstGeom>
        </p:spPr>
        <p:txBody>
          <a:bodyPr>
            <a:normAutofit/>
          </a:bodyPr>
          <a:lstStyle/>
          <a:p>
            <a:r>
              <a:rPr lang="en-US" sz="2000" dirty="0">
                <a:hlinkClick r:id="rId3"/>
              </a:rPr>
              <a:t>https://id.loc.gov/rwo/agents/n50029918.html</a:t>
            </a:r>
            <a:r>
              <a:rPr lang="en-US" sz="2000" dirty="0"/>
              <a:t> </a:t>
            </a:r>
          </a:p>
        </p:txBody>
      </p:sp>
      <p:sp>
        <p:nvSpPr>
          <p:cNvPr id="6" name="Rectangle 5">
            <a:extLst>
              <a:ext uri="{FF2B5EF4-FFF2-40B4-BE49-F238E27FC236}">
                <a16:creationId xmlns:a16="http://schemas.microsoft.com/office/drawing/2014/main" id="{75F64559-AA57-6499-7F8C-95E55D2C1401}"/>
              </a:ext>
            </a:extLst>
          </p:cNvPr>
          <p:cNvSpPr/>
          <p:nvPr/>
        </p:nvSpPr>
        <p:spPr>
          <a:xfrm>
            <a:off x="2680765" y="3083443"/>
            <a:ext cx="2112235" cy="29983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365352001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D1546E-DD2F-16DC-6508-CD725F95001F}"/>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F71A9A3E-769F-A046-3219-15E58613CA5C}"/>
              </a:ext>
            </a:extLst>
          </p:cNvPr>
          <p:cNvPicPr>
            <a:picLocks noChangeAspect="1"/>
          </p:cNvPicPr>
          <p:nvPr/>
        </p:nvPicPr>
        <p:blipFill>
          <a:blip r:embed="rId2"/>
          <a:stretch>
            <a:fillRect/>
          </a:stretch>
        </p:blipFill>
        <p:spPr>
          <a:xfrm>
            <a:off x="2701319" y="1440180"/>
            <a:ext cx="6751283" cy="4572000"/>
          </a:xfrm>
          <a:prstGeom prst="rect">
            <a:avLst/>
          </a:prstGeom>
          <a:ln>
            <a:solidFill>
              <a:schemeClr val="tx1"/>
            </a:solidFill>
          </a:ln>
        </p:spPr>
      </p:pic>
      <p:sp>
        <p:nvSpPr>
          <p:cNvPr id="3" name="Title 2">
            <a:extLst>
              <a:ext uri="{FF2B5EF4-FFF2-40B4-BE49-F238E27FC236}">
                <a16:creationId xmlns:a16="http://schemas.microsoft.com/office/drawing/2014/main" id="{B9AB5B76-EF29-21E2-0ABD-303AA306BCAE}"/>
              </a:ext>
            </a:extLst>
          </p:cNvPr>
          <p:cNvSpPr>
            <a:spLocks noGrp="1"/>
          </p:cNvSpPr>
          <p:nvPr>
            <p:ph type="title"/>
          </p:nvPr>
        </p:nvSpPr>
        <p:spPr/>
        <p:txBody>
          <a:bodyPr>
            <a:normAutofit/>
          </a:bodyPr>
          <a:lstStyle/>
          <a:p>
            <a:pPr>
              <a:lnSpc>
                <a:spcPct val="90000"/>
              </a:lnSpc>
            </a:pPr>
            <a:r>
              <a:rPr lang="en-US" dirty="0"/>
              <a:t>The Linked Data Info Card and Contributor Page in Alma - BIBFRAME - 1</a:t>
            </a:r>
          </a:p>
        </p:txBody>
      </p:sp>
      <p:sp>
        <p:nvSpPr>
          <p:cNvPr id="4" name="Content Placeholder 3">
            <a:extLst>
              <a:ext uri="{FF2B5EF4-FFF2-40B4-BE49-F238E27FC236}">
                <a16:creationId xmlns:a16="http://schemas.microsoft.com/office/drawing/2014/main" id="{8AA70852-1C1C-9C0D-DFA6-952E424FB26E}"/>
              </a:ext>
            </a:extLst>
          </p:cNvPr>
          <p:cNvSpPr>
            <a:spLocks noGrp="1"/>
          </p:cNvSpPr>
          <p:nvPr>
            <p:ph idx="4294967295"/>
          </p:nvPr>
        </p:nvSpPr>
        <p:spPr>
          <a:xfrm>
            <a:off x="527381" y="880145"/>
            <a:ext cx="11233248" cy="864095"/>
          </a:xfrm>
          <a:prstGeom prst="rect">
            <a:avLst/>
          </a:prstGeom>
        </p:spPr>
        <p:txBody>
          <a:bodyPr>
            <a:normAutofit/>
          </a:bodyPr>
          <a:lstStyle/>
          <a:p>
            <a:r>
              <a:rPr lang="en-US" sz="2000" dirty="0">
                <a:hlinkClick r:id="rId3"/>
              </a:rPr>
              <a:t>https://id.loc.gov/rwo/agents/no2010094379.html</a:t>
            </a:r>
            <a:endParaRPr lang="en-US" sz="2000" dirty="0"/>
          </a:p>
        </p:txBody>
      </p:sp>
      <p:sp>
        <p:nvSpPr>
          <p:cNvPr id="6" name="Rectangle 5">
            <a:extLst>
              <a:ext uri="{FF2B5EF4-FFF2-40B4-BE49-F238E27FC236}">
                <a16:creationId xmlns:a16="http://schemas.microsoft.com/office/drawing/2014/main" id="{F58A5CCF-4C39-57F9-A36E-7C63E540E307}"/>
              </a:ext>
            </a:extLst>
          </p:cNvPr>
          <p:cNvSpPr/>
          <p:nvPr/>
        </p:nvSpPr>
        <p:spPr>
          <a:xfrm>
            <a:off x="2701319" y="2992003"/>
            <a:ext cx="2112235" cy="29983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68297691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25FDC4-94B1-D735-8634-8D2FB7395B75}"/>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E8DA4B20-41A4-D461-663E-8DACB137B339}"/>
              </a:ext>
            </a:extLst>
          </p:cNvPr>
          <p:cNvPicPr>
            <a:picLocks noChangeAspect="1"/>
          </p:cNvPicPr>
          <p:nvPr/>
        </p:nvPicPr>
        <p:blipFill>
          <a:blip r:embed="rId2"/>
          <a:stretch>
            <a:fillRect/>
          </a:stretch>
        </p:blipFill>
        <p:spPr>
          <a:xfrm>
            <a:off x="1437998" y="2371113"/>
            <a:ext cx="9412013" cy="3343742"/>
          </a:xfrm>
          <a:prstGeom prst="rect">
            <a:avLst/>
          </a:prstGeom>
          <a:ln>
            <a:solidFill>
              <a:schemeClr val="tx1"/>
            </a:solidFill>
          </a:ln>
        </p:spPr>
      </p:pic>
      <p:sp>
        <p:nvSpPr>
          <p:cNvPr id="3" name="Title 2">
            <a:extLst>
              <a:ext uri="{FF2B5EF4-FFF2-40B4-BE49-F238E27FC236}">
                <a16:creationId xmlns:a16="http://schemas.microsoft.com/office/drawing/2014/main" id="{556DBB31-A511-BA38-AB9F-023C6E89DBE5}"/>
              </a:ext>
            </a:extLst>
          </p:cNvPr>
          <p:cNvSpPr>
            <a:spLocks noGrp="1"/>
          </p:cNvSpPr>
          <p:nvPr>
            <p:ph type="title"/>
          </p:nvPr>
        </p:nvSpPr>
        <p:spPr/>
        <p:txBody>
          <a:bodyPr>
            <a:normAutofit/>
          </a:bodyPr>
          <a:lstStyle/>
          <a:p>
            <a:pPr>
              <a:lnSpc>
                <a:spcPct val="90000"/>
              </a:lnSpc>
            </a:pPr>
            <a:r>
              <a:rPr lang="en-US" dirty="0"/>
              <a:t>The Linked Data Info Card and Contributor Page in Alma - BIBFRAME - 1</a:t>
            </a:r>
          </a:p>
        </p:txBody>
      </p:sp>
      <p:sp>
        <p:nvSpPr>
          <p:cNvPr id="4" name="Content Placeholder 3">
            <a:extLst>
              <a:ext uri="{FF2B5EF4-FFF2-40B4-BE49-F238E27FC236}">
                <a16:creationId xmlns:a16="http://schemas.microsoft.com/office/drawing/2014/main" id="{89C25615-7F8B-5418-F830-D34B4F462367}"/>
              </a:ext>
            </a:extLst>
          </p:cNvPr>
          <p:cNvSpPr>
            <a:spLocks noGrp="1"/>
          </p:cNvSpPr>
          <p:nvPr>
            <p:ph idx="4294967295"/>
          </p:nvPr>
        </p:nvSpPr>
        <p:spPr>
          <a:xfrm>
            <a:off x="527381" y="1028736"/>
            <a:ext cx="11233248" cy="1135787"/>
          </a:xfrm>
          <a:prstGeom prst="rect">
            <a:avLst/>
          </a:prstGeom>
        </p:spPr>
        <p:txBody>
          <a:bodyPr>
            <a:normAutofit/>
          </a:bodyPr>
          <a:lstStyle/>
          <a:p>
            <a:r>
              <a:rPr lang="en-US" sz="2000" dirty="0"/>
              <a:t>In the Names Section we see the links to the Linked data Info Card for the headings of the names in the </a:t>
            </a:r>
            <a:r>
              <a:rPr lang="en-US" sz="2000" dirty="0" err="1">
                <a:latin typeface="Courier New" panose="02070309020205020404" pitchFamily="49" charset="0"/>
                <a:cs typeface="Courier New" panose="02070309020205020404" pitchFamily="49" charset="0"/>
              </a:rPr>
              <a:t>bf:agent</a:t>
            </a:r>
            <a:r>
              <a:rPr lang="en-US" sz="2000" dirty="0">
                <a:latin typeface="Courier New" panose="02070309020205020404" pitchFamily="49" charset="0"/>
                <a:cs typeface="Courier New" panose="02070309020205020404" pitchFamily="49" charset="0"/>
              </a:rPr>
              <a:t> </a:t>
            </a:r>
            <a:r>
              <a:rPr lang="en-US" sz="2000" dirty="0"/>
              <a:t>URLs which we just now saw .</a:t>
            </a:r>
          </a:p>
          <a:p>
            <a:pPr marL="0" indent="0">
              <a:buNone/>
            </a:pPr>
            <a:endParaRPr lang="en-US" sz="2000" dirty="0"/>
          </a:p>
        </p:txBody>
      </p:sp>
      <p:sp>
        <p:nvSpPr>
          <p:cNvPr id="8" name="Rectangle 7">
            <a:extLst>
              <a:ext uri="{FF2B5EF4-FFF2-40B4-BE49-F238E27FC236}">
                <a16:creationId xmlns:a16="http://schemas.microsoft.com/office/drawing/2014/main" id="{96D15824-A8F0-B216-D3CF-A3F415FE813B}"/>
              </a:ext>
            </a:extLst>
          </p:cNvPr>
          <p:cNvSpPr/>
          <p:nvPr/>
        </p:nvSpPr>
        <p:spPr>
          <a:xfrm>
            <a:off x="3659641" y="4451476"/>
            <a:ext cx="2043929" cy="37284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0" name="Rectangle 9">
            <a:extLst>
              <a:ext uri="{FF2B5EF4-FFF2-40B4-BE49-F238E27FC236}">
                <a16:creationId xmlns:a16="http://schemas.microsoft.com/office/drawing/2014/main" id="{FABD53C8-19D4-8958-E50A-0D75A3BE7926}"/>
              </a:ext>
            </a:extLst>
          </p:cNvPr>
          <p:cNvSpPr/>
          <p:nvPr/>
        </p:nvSpPr>
        <p:spPr>
          <a:xfrm>
            <a:off x="1588089" y="4265054"/>
            <a:ext cx="864096" cy="37284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1" name="Rectangle 10">
            <a:extLst>
              <a:ext uri="{FF2B5EF4-FFF2-40B4-BE49-F238E27FC236}">
                <a16:creationId xmlns:a16="http://schemas.microsoft.com/office/drawing/2014/main" id="{68D369D8-8F90-0E51-9FC5-535CC0C431FA}"/>
              </a:ext>
            </a:extLst>
          </p:cNvPr>
          <p:cNvSpPr/>
          <p:nvPr/>
        </p:nvSpPr>
        <p:spPr>
          <a:xfrm>
            <a:off x="3659641" y="3856562"/>
            <a:ext cx="1883909" cy="37284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215273039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25351C-CDCD-36E7-2FD2-C8AAFDBC3AAB}"/>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BD23CE7C-EBBC-6E3D-447A-3D19C8E77FC9}"/>
              </a:ext>
            </a:extLst>
          </p:cNvPr>
          <p:cNvSpPr>
            <a:spLocks noGrp="1"/>
          </p:cNvSpPr>
          <p:nvPr>
            <p:ph type="title"/>
          </p:nvPr>
        </p:nvSpPr>
        <p:spPr/>
        <p:txBody>
          <a:bodyPr>
            <a:normAutofit/>
          </a:bodyPr>
          <a:lstStyle/>
          <a:p>
            <a:pPr>
              <a:lnSpc>
                <a:spcPct val="90000"/>
              </a:lnSpc>
            </a:pPr>
            <a:r>
              <a:rPr lang="en-US" dirty="0"/>
              <a:t>The Linked Data Info Card and Contributor Page in Alma - BIBFRAME - 1</a:t>
            </a:r>
          </a:p>
        </p:txBody>
      </p:sp>
      <p:sp>
        <p:nvSpPr>
          <p:cNvPr id="4" name="Content Placeholder 3">
            <a:extLst>
              <a:ext uri="{FF2B5EF4-FFF2-40B4-BE49-F238E27FC236}">
                <a16:creationId xmlns:a16="http://schemas.microsoft.com/office/drawing/2014/main" id="{638DC68B-71F3-CE1D-E94A-28ACA7A18F1D}"/>
              </a:ext>
            </a:extLst>
          </p:cNvPr>
          <p:cNvSpPr>
            <a:spLocks noGrp="1"/>
          </p:cNvSpPr>
          <p:nvPr>
            <p:ph idx="4294967295"/>
          </p:nvPr>
        </p:nvSpPr>
        <p:spPr>
          <a:xfrm>
            <a:off x="527381" y="1028735"/>
            <a:ext cx="11233248" cy="5184576"/>
          </a:xfrm>
          <a:prstGeom prst="rect">
            <a:avLst/>
          </a:prstGeom>
        </p:spPr>
        <p:txBody>
          <a:bodyPr>
            <a:normAutofit/>
          </a:bodyPr>
          <a:lstStyle/>
          <a:p>
            <a:r>
              <a:rPr lang="en-US" sz="2000" dirty="0"/>
              <a:t>The link to the Linked Data Info Card works the same from the Summary section and the Names section.</a:t>
            </a:r>
          </a:p>
          <a:p>
            <a:r>
              <a:rPr lang="en-US" sz="2000" dirty="0"/>
              <a:t>We will focus here on the Names section.</a:t>
            </a:r>
          </a:p>
        </p:txBody>
      </p:sp>
    </p:spTree>
    <p:extLst>
      <p:ext uri="{BB962C8B-B14F-4D97-AF65-F5344CB8AC3E}">
        <p14:creationId xmlns:p14="http://schemas.microsoft.com/office/powerpoint/2010/main" val="291984833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BF2A38-4829-6186-7279-E5F5FD3725A8}"/>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FA687126-CB4C-4494-ECFE-55A60FB3B156}"/>
              </a:ext>
            </a:extLst>
          </p:cNvPr>
          <p:cNvPicPr>
            <a:picLocks noChangeAspect="1"/>
          </p:cNvPicPr>
          <p:nvPr/>
        </p:nvPicPr>
        <p:blipFill>
          <a:blip r:embed="rId2"/>
          <a:stretch>
            <a:fillRect/>
          </a:stretch>
        </p:blipFill>
        <p:spPr>
          <a:xfrm>
            <a:off x="1423709" y="2084851"/>
            <a:ext cx="9440592" cy="3286584"/>
          </a:xfrm>
          <a:prstGeom prst="rect">
            <a:avLst/>
          </a:prstGeom>
          <a:ln>
            <a:solidFill>
              <a:schemeClr val="tx1"/>
            </a:solidFill>
          </a:ln>
        </p:spPr>
      </p:pic>
      <p:sp>
        <p:nvSpPr>
          <p:cNvPr id="3" name="Title 2">
            <a:extLst>
              <a:ext uri="{FF2B5EF4-FFF2-40B4-BE49-F238E27FC236}">
                <a16:creationId xmlns:a16="http://schemas.microsoft.com/office/drawing/2014/main" id="{E653858B-2831-4FAE-40BE-C5E1E6F3E20B}"/>
              </a:ext>
            </a:extLst>
          </p:cNvPr>
          <p:cNvSpPr>
            <a:spLocks noGrp="1"/>
          </p:cNvSpPr>
          <p:nvPr>
            <p:ph type="title"/>
          </p:nvPr>
        </p:nvSpPr>
        <p:spPr/>
        <p:txBody>
          <a:bodyPr>
            <a:normAutofit/>
          </a:bodyPr>
          <a:lstStyle/>
          <a:p>
            <a:pPr>
              <a:lnSpc>
                <a:spcPct val="90000"/>
              </a:lnSpc>
            </a:pPr>
            <a:r>
              <a:rPr lang="en-US" dirty="0"/>
              <a:t>The Linked Data Info Card and Contributor Page in Alma - BIBFRAME - 1</a:t>
            </a:r>
          </a:p>
        </p:txBody>
      </p:sp>
      <p:sp>
        <p:nvSpPr>
          <p:cNvPr id="4" name="Content Placeholder 3">
            <a:extLst>
              <a:ext uri="{FF2B5EF4-FFF2-40B4-BE49-F238E27FC236}">
                <a16:creationId xmlns:a16="http://schemas.microsoft.com/office/drawing/2014/main" id="{5A84FBBB-F5B2-0A71-1543-CFB86CF32C33}"/>
              </a:ext>
            </a:extLst>
          </p:cNvPr>
          <p:cNvSpPr>
            <a:spLocks noGrp="1"/>
          </p:cNvSpPr>
          <p:nvPr>
            <p:ph idx="4294967295"/>
          </p:nvPr>
        </p:nvSpPr>
        <p:spPr>
          <a:xfrm>
            <a:off x="527381" y="1028735"/>
            <a:ext cx="11233248" cy="1056116"/>
          </a:xfrm>
          <a:prstGeom prst="rect">
            <a:avLst/>
          </a:prstGeom>
        </p:spPr>
        <p:txBody>
          <a:bodyPr>
            <a:normAutofit/>
          </a:bodyPr>
          <a:lstStyle/>
          <a:p>
            <a:r>
              <a:rPr lang="en-US" sz="2000" dirty="0"/>
              <a:t>When hovering over the Name for the Linked Data Info Card a pop-up text appears “Show Info Card - [name of heading]”</a:t>
            </a:r>
          </a:p>
        </p:txBody>
      </p:sp>
      <p:sp>
        <p:nvSpPr>
          <p:cNvPr id="15" name="Rectangle 14">
            <a:extLst>
              <a:ext uri="{FF2B5EF4-FFF2-40B4-BE49-F238E27FC236}">
                <a16:creationId xmlns:a16="http://schemas.microsoft.com/office/drawing/2014/main" id="{60A3171A-91DB-ACB0-D9F9-AECDC15568BC}"/>
              </a:ext>
            </a:extLst>
          </p:cNvPr>
          <p:cNvSpPr/>
          <p:nvPr/>
        </p:nvSpPr>
        <p:spPr>
          <a:xfrm>
            <a:off x="1495086" y="4009077"/>
            <a:ext cx="872832" cy="32123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8" name="Rectangle 17">
            <a:extLst>
              <a:ext uri="{FF2B5EF4-FFF2-40B4-BE49-F238E27FC236}">
                <a16:creationId xmlns:a16="http://schemas.microsoft.com/office/drawing/2014/main" id="{78DFD7B6-D2F2-E775-A028-9C564C7850E0}"/>
              </a:ext>
            </a:extLst>
          </p:cNvPr>
          <p:cNvSpPr/>
          <p:nvPr/>
        </p:nvSpPr>
        <p:spPr>
          <a:xfrm>
            <a:off x="3616276" y="4514568"/>
            <a:ext cx="2201594" cy="57178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7" name="Rectangle 6">
            <a:extLst>
              <a:ext uri="{FF2B5EF4-FFF2-40B4-BE49-F238E27FC236}">
                <a16:creationId xmlns:a16="http://schemas.microsoft.com/office/drawing/2014/main" id="{4082B586-884F-151E-2C21-35C47F45FE76}"/>
              </a:ext>
            </a:extLst>
          </p:cNvPr>
          <p:cNvSpPr/>
          <p:nvPr/>
        </p:nvSpPr>
        <p:spPr>
          <a:xfrm>
            <a:off x="3616276" y="4204061"/>
            <a:ext cx="1999889" cy="32123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208768981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0670AB-6A66-E4BA-FC84-BABB853BBA7D}"/>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825CAAF2-A51F-6297-EFAE-2DFC2AB88335}"/>
              </a:ext>
            </a:extLst>
          </p:cNvPr>
          <p:cNvPicPr>
            <a:picLocks noChangeAspect="1"/>
          </p:cNvPicPr>
          <p:nvPr/>
        </p:nvPicPr>
        <p:blipFill>
          <a:blip r:embed="rId2"/>
          <a:stretch>
            <a:fillRect/>
          </a:stretch>
        </p:blipFill>
        <p:spPr>
          <a:xfrm>
            <a:off x="2194559" y="736477"/>
            <a:ext cx="8638877" cy="5385046"/>
          </a:xfrm>
          <a:prstGeom prst="rect">
            <a:avLst/>
          </a:prstGeom>
          <a:ln>
            <a:solidFill>
              <a:schemeClr val="tx1"/>
            </a:solidFill>
          </a:ln>
        </p:spPr>
      </p:pic>
      <p:sp>
        <p:nvSpPr>
          <p:cNvPr id="3" name="Title 2">
            <a:extLst>
              <a:ext uri="{FF2B5EF4-FFF2-40B4-BE49-F238E27FC236}">
                <a16:creationId xmlns:a16="http://schemas.microsoft.com/office/drawing/2014/main" id="{E9F57D24-C57E-F9F1-2AE3-F1E368EF66BD}"/>
              </a:ext>
            </a:extLst>
          </p:cNvPr>
          <p:cNvSpPr>
            <a:spLocks noGrp="1"/>
          </p:cNvSpPr>
          <p:nvPr>
            <p:ph type="title"/>
          </p:nvPr>
        </p:nvSpPr>
        <p:spPr/>
        <p:txBody>
          <a:bodyPr>
            <a:normAutofit/>
          </a:bodyPr>
          <a:lstStyle/>
          <a:p>
            <a:pPr>
              <a:lnSpc>
                <a:spcPct val="90000"/>
              </a:lnSpc>
            </a:pPr>
            <a:r>
              <a:rPr lang="en-US" dirty="0"/>
              <a:t>The Linked Data Info Card and Contributor Page in Alma - BIBFRAME - 1</a:t>
            </a:r>
          </a:p>
        </p:txBody>
      </p:sp>
      <p:sp>
        <p:nvSpPr>
          <p:cNvPr id="11" name="Rectangle 10">
            <a:extLst>
              <a:ext uri="{FF2B5EF4-FFF2-40B4-BE49-F238E27FC236}">
                <a16:creationId xmlns:a16="http://schemas.microsoft.com/office/drawing/2014/main" id="{F7142DC0-5853-0D64-9C29-BCA5314AD745}"/>
              </a:ext>
            </a:extLst>
          </p:cNvPr>
          <p:cNvSpPr/>
          <p:nvPr/>
        </p:nvSpPr>
        <p:spPr>
          <a:xfrm>
            <a:off x="2274642" y="2529591"/>
            <a:ext cx="911424" cy="30540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2" name="Rectangle 11">
            <a:extLst>
              <a:ext uri="{FF2B5EF4-FFF2-40B4-BE49-F238E27FC236}">
                <a16:creationId xmlns:a16="http://schemas.microsoft.com/office/drawing/2014/main" id="{B719F595-3A34-680E-239C-7B121F1637E0}"/>
              </a:ext>
            </a:extLst>
          </p:cNvPr>
          <p:cNvSpPr/>
          <p:nvPr/>
        </p:nvSpPr>
        <p:spPr>
          <a:xfrm>
            <a:off x="4537058" y="2759129"/>
            <a:ext cx="2183782" cy="336239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 name="TextBox 5">
            <a:extLst>
              <a:ext uri="{FF2B5EF4-FFF2-40B4-BE49-F238E27FC236}">
                <a16:creationId xmlns:a16="http://schemas.microsoft.com/office/drawing/2014/main" id="{C05536EB-B33A-A4C2-B3F2-A14D2D91F55A}"/>
              </a:ext>
            </a:extLst>
          </p:cNvPr>
          <p:cNvSpPr txBox="1"/>
          <p:nvPr/>
        </p:nvSpPr>
        <p:spPr>
          <a:xfrm>
            <a:off x="5628949" y="1460954"/>
            <a:ext cx="4589471" cy="1202236"/>
          </a:xfrm>
          <a:prstGeom prst="rect">
            <a:avLst/>
          </a:prstGeom>
          <a:solidFill>
            <a:srgbClr val="FFFF00"/>
          </a:solidFill>
          <a:ln>
            <a:solidFill>
              <a:schemeClr val="tx1"/>
            </a:solidFill>
          </a:ln>
        </p:spPr>
        <p:txBody>
          <a:bodyPr wrap="square" rtlCol="0">
            <a:noAutofit/>
          </a:bodyPr>
          <a:lstStyle/>
          <a:p>
            <a:pPr marL="380990" indent="-380990">
              <a:buFont typeface="Arial" panose="020B0604020202020204" pitchFamily="34" charset="0"/>
              <a:buChar char="•"/>
            </a:pPr>
            <a:r>
              <a:rPr lang="en-US" sz="1400" dirty="0"/>
              <a:t>Clicking the name shows information pertaining to the heading, taken from </a:t>
            </a:r>
            <a:r>
              <a:rPr lang="en-US" sz="1400" dirty="0" err="1"/>
              <a:t>Wikidata</a:t>
            </a:r>
            <a:r>
              <a:rPr lang="en-US" sz="1400" dirty="0"/>
              <a:t> and LCNAMES.</a:t>
            </a:r>
          </a:p>
          <a:p>
            <a:pPr marL="380990" indent="-380990">
              <a:buFont typeface="Arial" panose="020B0604020202020204" pitchFamily="34" charset="0"/>
              <a:buChar char="•"/>
            </a:pPr>
            <a:r>
              <a:rPr lang="en-US" sz="1400" dirty="0"/>
              <a:t>Here it is for “Ginsburg, Ruth Bader”.</a:t>
            </a:r>
          </a:p>
          <a:p>
            <a:pPr marL="380990" indent="-380990">
              <a:buFont typeface="Arial" panose="020B0604020202020204" pitchFamily="34" charset="0"/>
              <a:buChar char="•"/>
            </a:pPr>
            <a:r>
              <a:rPr lang="en-US" sz="1400" dirty="0"/>
              <a:t>This is the Linked Data Info Card</a:t>
            </a:r>
          </a:p>
          <a:p>
            <a:pPr algn="l"/>
            <a:endParaRPr lang="en-US" sz="1400" dirty="0"/>
          </a:p>
        </p:txBody>
      </p:sp>
    </p:spTree>
    <p:extLst>
      <p:ext uri="{BB962C8B-B14F-4D97-AF65-F5344CB8AC3E}">
        <p14:creationId xmlns:p14="http://schemas.microsoft.com/office/powerpoint/2010/main" val="364640330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AE43C8-3BE5-D799-29ED-6D89E8766D67}"/>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145DDC08-3DD0-31BA-542A-565EA8065E95}"/>
              </a:ext>
            </a:extLst>
          </p:cNvPr>
          <p:cNvPicPr>
            <a:picLocks noChangeAspect="1"/>
          </p:cNvPicPr>
          <p:nvPr/>
        </p:nvPicPr>
        <p:blipFill>
          <a:blip r:embed="rId2"/>
          <a:stretch>
            <a:fillRect/>
          </a:stretch>
        </p:blipFill>
        <p:spPr>
          <a:xfrm>
            <a:off x="1728309" y="828740"/>
            <a:ext cx="8857003" cy="5502078"/>
          </a:xfrm>
          <a:prstGeom prst="rect">
            <a:avLst/>
          </a:prstGeom>
          <a:ln>
            <a:solidFill>
              <a:schemeClr val="tx1"/>
            </a:solidFill>
          </a:ln>
        </p:spPr>
      </p:pic>
      <p:sp>
        <p:nvSpPr>
          <p:cNvPr id="3" name="Title 2">
            <a:extLst>
              <a:ext uri="{FF2B5EF4-FFF2-40B4-BE49-F238E27FC236}">
                <a16:creationId xmlns:a16="http://schemas.microsoft.com/office/drawing/2014/main" id="{BEE2DAF6-24A0-9DF4-99DC-30576253B052}"/>
              </a:ext>
            </a:extLst>
          </p:cNvPr>
          <p:cNvSpPr>
            <a:spLocks noGrp="1"/>
          </p:cNvSpPr>
          <p:nvPr>
            <p:ph type="title"/>
          </p:nvPr>
        </p:nvSpPr>
        <p:spPr/>
        <p:txBody>
          <a:bodyPr>
            <a:normAutofit/>
          </a:bodyPr>
          <a:lstStyle/>
          <a:p>
            <a:pPr>
              <a:lnSpc>
                <a:spcPct val="90000"/>
              </a:lnSpc>
            </a:pPr>
            <a:r>
              <a:rPr lang="en-US" dirty="0"/>
              <a:t>The Linked Data Info Card and Contributor Page in Alma - BIBFRAME - 1</a:t>
            </a:r>
          </a:p>
        </p:txBody>
      </p:sp>
      <p:sp>
        <p:nvSpPr>
          <p:cNvPr id="11" name="Rectangle 10">
            <a:extLst>
              <a:ext uri="{FF2B5EF4-FFF2-40B4-BE49-F238E27FC236}">
                <a16:creationId xmlns:a16="http://schemas.microsoft.com/office/drawing/2014/main" id="{9A84C845-2E83-C5BA-B615-D7E2E0724760}"/>
              </a:ext>
            </a:extLst>
          </p:cNvPr>
          <p:cNvSpPr/>
          <p:nvPr/>
        </p:nvSpPr>
        <p:spPr>
          <a:xfrm>
            <a:off x="1812365" y="2644165"/>
            <a:ext cx="911424" cy="30540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2" name="Rectangle 11">
            <a:extLst>
              <a:ext uri="{FF2B5EF4-FFF2-40B4-BE49-F238E27FC236}">
                <a16:creationId xmlns:a16="http://schemas.microsoft.com/office/drawing/2014/main" id="{E8A9D75C-6DA0-9A79-497E-7329B1FCC51C}"/>
              </a:ext>
            </a:extLst>
          </p:cNvPr>
          <p:cNvSpPr/>
          <p:nvPr/>
        </p:nvSpPr>
        <p:spPr>
          <a:xfrm>
            <a:off x="4139952" y="2268734"/>
            <a:ext cx="2249418" cy="229183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 name="TextBox 5">
            <a:extLst>
              <a:ext uri="{FF2B5EF4-FFF2-40B4-BE49-F238E27FC236}">
                <a16:creationId xmlns:a16="http://schemas.microsoft.com/office/drawing/2014/main" id="{A654F4D9-9C84-A780-3241-0EAC305161FC}"/>
              </a:ext>
            </a:extLst>
          </p:cNvPr>
          <p:cNvSpPr txBox="1"/>
          <p:nvPr/>
        </p:nvSpPr>
        <p:spPr>
          <a:xfrm>
            <a:off x="6960096" y="3033324"/>
            <a:ext cx="3503595" cy="546455"/>
          </a:xfrm>
          <a:prstGeom prst="rect">
            <a:avLst/>
          </a:prstGeom>
          <a:solidFill>
            <a:srgbClr val="FFFF00"/>
          </a:solidFill>
          <a:ln>
            <a:solidFill>
              <a:schemeClr val="tx1"/>
            </a:solidFill>
          </a:ln>
        </p:spPr>
        <p:txBody>
          <a:bodyPr wrap="square" rtlCol="0">
            <a:noAutofit/>
          </a:bodyPr>
          <a:lstStyle/>
          <a:p>
            <a:pPr marL="380990" indent="-380990">
              <a:buFont typeface="Arial" panose="020B0604020202020204" pitchFamily="34" charset="0"/>
              <a:buChar char="•"/>
            </a:pPr>
            <a:r>
              <a:rPr lang="en-US" sz="1400" dirty="0"/>
              <a:t>Here is the Linked Data Info Card for “Blackwell, Geoff”</a:t>
            </a:r>
          </a:p>
          <a:p>
            <a:pPr algn="l"/>
            <a:endParaRPr lang="en-US" sz="1400" dirty="0"/>
          </a:p>
        </p:txBody>
      </p:sp>
    </p:spTree>
    <p:extLst>
      <p:ext uri="{BB962C8B-B14F-4D97-AF65-F5344CB8AC3E}">
        <p14:creationId xmlns:p14="http://schemas.microsoft.com/office/powerpoint/2010/main" val="423571623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6AC4D9-1FD0-E358-B0CF-A5C2C0D4EE3E}"/>
            </a:ext>
          </a:extLst>
        </p:cNvPr>
        <p:cNvGrpSpPr/>
        <p:nvPr/>
      </p:nvGrpSpPr>
      <p:grpSpPr>
        <a:xfrm>
          <a:off x="0" y="0"/>
          <a:ext cx="0" cy="0"/>
          <a:chOff x="0" y="0"/>
          <a:chExt cx="0" cy="0"/>
        </a:xfrm>
      </p:grpSpPr>
      <p:pic>
        <p:nvPicPr>
          <p:cNvPr id="10" name="Picture 9">
            <a:extLst>
              <a:ext uri="{FF2B5EF4-FFF2-40B4-BE49-F238E27FC236}">
                <a16:creationId xmlns:a16="http://schemas.microsoft.com/office/drawing/2014/main" id="{B4791E89-6DD4-D4A0-B303-C80A2223EFB5}"/>
              </a:ext>
            </a:extLst>
          </p:cNvPr>
          <p:cNvPicPr>
            <a:picLocks noChangeAspect="1"/>
          </p:cNvPicPr>
          <p:nvPr/>
        </p:nvPicPr>
        <p:blipFill>
          <a:blip r:embed="rId2"/>
          <a:stretch>
            <a:fillRect/>
          </a:stretch>
        </p:blipFill>
        <p:spPr>
          <a:xfrm>
            <a:off x="2194559" y="736477"/>
            <a:ext cx="8638877" cy="5385046"/>
          </a:xfrm>
          <a:prstGeom prst="rect">
            <a:avLst/>
          </a:prstGeom>
          <a:ln>
            <a:solidFill>
              <a:schemeClr val="tx1"/>
            </a:solidFill>
          </a:ln>
        </p:spPr>
      </p:pic>
      <p:sp>
        <p:nvSpPr>
          <p:cNvPr id="11" name="Rectangle 10">
            <a:extLst>
              <a:ext uri="{FF2B5EF4-FFF2-40B4-BE49-F238E27FC236}">
                <a16:creationId xmlns:a16="http://schemas.microsoft.com/office/drawing/2014/main" id="{6241C86B-A998-BBB9-CFEB-BD39B66CC071}"/>
              </a:ext>
            </a:extLst>
          </p:cNvPr>
          <p:cNvSpPr/>
          <p:nvPr/>
        </p:nvSpPr>
        <p:spPr>
          <a:xfrm>
            <a:off x="2274642" y="2529591"/>
            <a:ext cx="911424" cy="30540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2" name="Rectangle 11">
            <a:extLst>
              <a:ext uri="{FF2B5EF4-FFF2-40B4-BE49-F238E27FC236}">
                <a16:creationId xmlns:a16="http://schemas.microsoft.com/office/drawing/2014/main" id="{ABAADBA6-6FB8-AED5-09C8-3751121C5ACE}"/>
              </a:ext>
            </a:extLst>
          </p:cNvPr>
          <p:cNvSpPr/>
          <p:nvPr/>
        </p:nvSpPr>
        <p:spPr>
          <a:xfrm>
            <a:off x="4537058" y="2759129"/>
            <a:ext cx="2183782" cy="336239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 name="Title 2">
            <a:extLst>
              <a:ext uri="{FF2B5EF4-FFF2-40B4-BE49-F238E27FC236}">
                <a16:creationId xmlns:a16="http://schemas.microsoft.com/office/drawing/2014/main" id="{D8ABFD70-918E-7934-FC91-65CE5DDE5116}"/>
              </a:ext>
            </a:extLst>
          </p:cNvPr>
          <p:cNvSpPr>
            <a:spLocks noGrp="1"/>
          </p:cNvSpPr>
          <p:nvPr>
            <p:ph type="title"/>
          </p:nvPr>
        </p:nvSpPr>
        <p:spPr/>
        <p:txBody>
          <a:bodyPr>
            <a:normAutofit/>
          </a:bodyPr>
          <a:lstStyle/>
          <a:p>
            <a:pPr>
              <a:lnSpc>
                <a:spcPct val="90000"/>
              </a:lnSpc>
            </a:pPr>
            <a:r>
              <a:rPr lang="en-US" dirty="0"/>
              <a:t>The Linked Data Info Card and Contributor Page in Alma - BIBFRAME - 1</a:t>
            </a:r>
          </a:p>
        </p:txBody>
      </p:sp>
      <p:sp>
        <p:nvSpPr>
          <p:cNvPr id="2" name="TextBox 1">
            <a:extLst>
              <a:ext uri="{FF2B5EF4-FFF2-40B4-BE49-F238E27FC236}">
                <a16:creationId xmlns:a16="http://schemas.microsoft.com/office/drawing/2014/main" id="{34BE4E70-C3FF-4B5B-76B3-594CC599DB8D}"/>
              </a:ext>
            </a:extLst>
          </p:cNvPr>
          <p:cNvSpPr txBox="1"/>
          <p:nvPr/>
        </p:nvSpPr>
        <p:spPr>
          <a:xfrm>
            <a:off x="7012211" y="2529591"/>
            <a:ext cx="4496721" cy="497914"/>
          </a:xfrm>
          <a:prstGeom prst="rect">
            <a:avLst/>
          </a:prstGeom>
          <a:solidFill>
            <a:srgbClr val="FFFF00"/>
          </a:solidFill>
          <a:ln>
            <a:solidFill>
              <a:schemeClr val="tx1"/>
            </a:solidFill>
          </a:ln>
        </p:spPr>
        <p:txBody>
          <a:bodyPr wrap="square" rtlCol="0">
            <a:noAutofit/>
          </a:bodyPr>
          <a:lstStyle/>
          <a:p>
            <a:pPr marL="380990" indent="-380990">
              <a:buFont typeface="Arial" panose="020B0604020202020204" pitchFamily="34" charset="0"/>
              <a:buChar char="•"/>
            </a:pPr>
            <a:r>
              <a:rPr lang="en-US" sz="1400" dirty="0"/>
              <a:t>We will now click the </a:t>
            </a:r>
            <a:r>
              <a:rPr lang="en-US" sz="1400" dirty="0" err="1"/>
              <a:t>Wikidata</a:t>
            </a:r>
            <a:r>
              <a:rPr lang="en-US" sz="1400" dirty="0"/>
              <a:t> link in the Linked Data Info Card for “Ginsburg, Ruth Bader”</a:t>
            </a:r>
          </a:p>
          <a:p>
            <a:pPr algn="l"/>
            <a:endParaRPr lang="en-US" sz="1400" dirty="0"/>
          </a:p>
        </p:txBody>
      </p:sp>
      <p:cxnSp>
        <p:nvCxnSpPr>
          <p:cNvPr id="5" name="Straight Arrow Connector 4">
            <a:extLst>
              <a:ext uri="{FF2B5EF4-FFF2-40B4-BE49-F238E27FC236}">
                <a16:creationId xmlns:a16="http://schemas.microsoft.com/office/drawing/2014/main" id="{0718A501-092E-0715-6DDF-DF66C3930184}"/>
              </a:ext>
            </a:extLst>
          </p:cNvPr>
          <p:cNvCxnSpPr>
            <a:cxnSpLocks/>
          </p:cNvCxnSpPr>
          <p:nvPr/>
        </p:nvCxnSpPr>
        <p:spPr>
          <a:xfrm flipH="1">
            <a:off x="5924583" y="3027505"/>
            <a:ext cx="2463435" cy="2423074"/>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510577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F3512C-A38D-253C-A95E-3FABEBC7CEBF}"/>
            </a:ext>
          </a:extLst>
        </p:cNvPr>
        <p:cNvGrpSpPr/>
        <p:nvPr/>
      </p:nvGrpSpPr>
      <p:grpSpPr>
        <a:xfrm>
          <a:off x="0" y="0"/>
          <a:ext cx="0" cy="0"/>
          <a:chOff x="0" y="0"/>
          <a:chExt cx="0" cy="0"/>
        </a:xfrm>
      </p:grpSpPr>
      <p:sp>
        <p:nvSpPr>
          <p:cNvPr id="7" name="Text Placeholder 6">
            <a:extLst>
              <a:ext uri="{FF2B5EF4-FFF2-40B4-BE49-F238E27FC236}">
                <a16:creationId xmlns:a16="http://schemas.microsoft.com/office/drawing/2014/main" id="{6DFCA8BD-F6DD-A934-C85D-2B8900DF8493}"/>
              </a:ext>
            </a:extLst>
          </p:cNvPr>
          <p:cNvSpPr>
            <a:spLocks noGrp="1"/>
          </p:cNvSpPr>
          <p:nvPr>
            <p:ph type="body" sz="quarter" idx="16"/>
          </p:nvPr>
        </p:nvSpPr>
        <p:spPr/>
        <p:txBody>
          <a:bodyPr/>
          <a:lstStyle/>
          <a:p>
            <a:r>
              <a:rPr lang="en-US" sz="3600" dirty="0"/>
              <a:t>The Linked Data Info Card and Contributor Page in Alma - MARC21</a:t>
            </a:r>
            <a:endParaRPr lang="en-NL" sz="3600" dirty="0"/>
          </a:p>
        </p:txBody>
      </p:sp>
      <p:pic>
        <p:nvPicPr>
          <p:cNvPr id="17" name="Graphic 16">
            <a:extLst>
              <a:ext uri="{FF2B5EF4-FFF2-40B4-BE49-F238E27FC236}">
                <a16:creationId xmlns:a16="http://schemas.microsoft.com/office/drawing/2014/main" id="{7A08C1C8-CA52-244B-A859-B35547C6B60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650689" y="6371284"/>
            <a:ext cx="990449" cy="297804"/>
          </a:xfrm>
          <a:prstGeom prst="rect">
            <a:avLst/>
          </a:prstGeom>
        </p:spPr>
      </p:pic>
    </p:spTree>
    <p:extLst>
      <p:ext uri="{BB962C8B-B14F-4D97-AF65-F5344CB8AC3E}">
        <p14:creationId xmlns:p14="http://schemas.microsoft.com/office/powerpoint/2010/main" val="1435634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0B006F-8625-BA44-C0F0-F579E58EA3BE}"/>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FC759C8F-CC6F-16BB-B244-8204E38EB8BA}"/>
              </a:ext>
            </a:extLst>
          </p:cNvPr>
          <p:cNvPicPr>
            <a:picLocks noChangeAspect="1"/>
          </p:cNvPicPr>
          <p:nvPr/>
        </p:nvPicPr>
        <p:blipFill>
          <a:blip r:embed="rId2"/>
          <a:stretch>
            <a:fillRect/>
          </a:stretch>
        </p:blipFill>
        <p:spPr>
          <a:xfrm>
            <a:off x="3371850" y="861972"/>
            <a:ext cx="4983801" cy="5233348"/>
          </a:xfrm>
          <a:prstGeom prst="rect">
            <a:avLst/>
          </a:prstGeom>
          <a:ln>
            <a:solidFill>
              <a:schemeClr val="tx1"/>
            </a:solidFill>
          </a:ln>
        </p:spPr>
      </p:pic>
      <p:sp>
        <p:nvSpPr>
          <p:cNvPr id="3" name="Title 2">
            <a:extLst>
              <a:ext uri="{FF2B5EF4-FFF2-40B4-BE49-F238E27FC236}">
                <a16:creationId xmlns:a16="http://schemas.microsoft.com/office/drawing/2014/main" id="{8E99F851-4008-E388-3019-8EF911ED7CFA}"/>
              </a:ext>
            </a:extLst>
          </p:cNvPr>
          <p:cNvSpPr>
            <a:spLocks noGrp="1"/>
          </p:cNvSpPr>
          <p:nvPr>
            <p:ph type="title"/>
          </p:nvPr>
        </p:nvSpPr>
        <p:spPr/>
        <p:txBody>
          <a:bodyPr>
            <a:normAutofit/>
          </a:bodyPr>
          <a:lstStyle/>
          <a:p>
            <a:pPr>
              <a:lnSpc>
                <a:spcPct val="90000"/>
              </a:lnSpc>
            </a:pPr>
            <a:r>
              <a:rPr lang="en-US" dirty="0"/>
              <a:t>The Linked Data Info Card and Contributor Page in Alma - BIBFRAME - 1</a:t>
            </a:r>
          </a:p>
        </p:txBody>
      </p:sp>
      <p:sp>
        <p:nvSpPr>
          <p:cNvPr id="7" name="TextBox 6">
            <a:extLst>
              <a:ext uri="{FF2B5EF4-FFF2-40B4-BE49-F238E27FC236}">
                <a16:creationId xmlns:a16="http://schemas.microsoft.com/office/drawing/2014/main" id="{96544333-7117-36DD-9C26-80219E83B722}"/>
              </a:ext>
            </a:extLst>
          </p:cNvPr>
          <p:cNvSpPr txBox="1"/>
          <p:nvPr/>
        </p:nvSpPr>
        <p:spPr>
          <a:xfrm>
            <a:off x="6480043" y="1206230"/>
            <a:ext cx="5544184" cy="1166653"/>
          </a:xfrm>
          <a:prstGeom prst="rect">
            <a:avLst/>
          </a:prstGeom>
          <a:solidFill>
            <a:srgbClr val="FFFF00"/>
          </a:solidFill>
          <a:ln>
            <a:solidFill>
              <a:schemeClr val="tx1"/>
            </a:solidFill>
          </a:ln>
        </p:spPr>
        <p:txBody>
          <a:bodyPr wrap="square" rtlCol="0">
            <a:noAutofit/>
          </a:bodyPr>
          <a:lstStyle/>
          <a:p>
            <a:pPr marL="380990" indent="-380990">
              <a:buFont typeface="Arial" panose="020B0604020202020204" pitchFamily="34" charset="0"/>
              <a:buChar char="•"/>
            </a:pPr>
            <a:r>
              <a:rPr lang="en-US" sz="1400" dirty="0"/>
              <a:t>After clicking the </a:t>
            </a:r>
            <a:r>
              <a:rPr lang="en-US" sz="1400" dirty="0" err="1"/>
              <a:t>Wikidata</a:t>
            </a:r>
            <a:r>
              <a:rPr lang="en-US" sz="1400" dirty="0"/>
              <a:t> link a new tab in the browser opens with the relevant entry in </a:t>
            </a:r>
            <a:r>
              <a:rPr lang="en-US" sz="1400" dirty="0" err="1"/>
              <a:t>Wikidata</a:t>
            </a:r>
            <a:r>
              <a:rPr lang="en-US" sz="1400" dirty="0"/>
              <a:t>.</a:t>
            </a:r>
          </a:p>
          <a:p>
            <a:pPr marL="380990" indent="-380990">
              <a:buFont typeface="Arial" panose="020B0604020202020204" pitchFamily="34" charset="0"/>
              <a:buChar char="•"/>
            </a:pPr>
            <a:r>
              <a:rPr lang="en-US" sz="1400" dirty="0"/>
              <a:t>In this case, after clicking the </a:t>
            </a:r>
            <a:r>
              <a:rPr lang="en-US" sz="1400" dirty="0" err="1"/>
              <a:t>Wikidata</a:t>
            </a:r>
            <a:r>
              <a:rPr lang="en-US" sz="1400" dirty="0"/>
              <a:t> link for “Ginsburg, Ruth Bader”, we are brought to (in a new tab) https://www.wikidata.org/wiki/Q11116</a:t>
            </a:r>
          </a:p>
        </p:txBody>
      </p:sp>
    </p:spTree>
    <p:extLst>
      <p:ext uri="{BB962C8B-B14F-4D97-AF65-F5344CB8AC3E}">
        <p14:creationId xmlns:p14="http://schemas.microsoft.com/office/powerpoint/2010/main" val="405903457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B72CBF-8D6A-6F85-70C0-9D2544EE5554}"/>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44D9F3CE-6732-D171-EE17-D78D38ECD584}"/>
              </a:ext>
            </a:extLst>
          </p:cNvPr>
          <p:cNvPicPr>
            <a:picLocks noChangeAspect="1"/>
          </p:cNvPicPr>
          <p:nvPr/>
        </p:nvPicPr>
        <p:blipFill>
          <a:blip r:embed="rId2"/>
          <a:stretch>
            <a:fillRect/>
          </a:stretch>
        </p:blipFill>
        <p:spPr>
          <a:xfrm>
            <a:off x="1437998" y="2371113"/>
            <a:ext cx="9412013" cy="3343742"/>
          </a:xfrm>
          <a:prstGeom prst="rect">
            <a:avLst/>
          </a:prstGeom>
          <a:ln>
            <a:solidFill>
              <a:schemeClr val="tx1"/>
            </a:solidFill>
          </a:ln>
        </p:spPr>
      </p:pic>
      <p:sp>
        <p:nvSpPr>
          <p:cNvPr id="6" name="Rectangle 5">
            <a:extLst>
              <a:ext uri="{FF2B5EF4-FFF2-40B4-BE49-F238E27FC236}">
                <a16:creationId xmlns:a16="http://schemas.microsoft.com/office/drawing/2014/main" id="{699841F2-588A-B451-47AC-89BB16F5EF38}"/>
              </a:ext>
            </a:extLst>
          </p:cNvPr>
          <p:cNvSpPr/>
          <p:nvPr/>
        </p:nvSpPr>
        <p:spPr>
          <a:xfrm>
            <a:off x="3659641" y="4451476"/>
            <a:ext cx="2043929" cy="37284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 name="Rectangle 7">
            <a:extLst>
              <a:ext uri="{FF2B5EF4-FFF2-40B4-BE49-F238E27FC236}">
                <a16:creationId xmlns:a16="http://schemas.microsoft.com/office/drawing/2014/main" id="{1FC3EDD8-BFB3-06D4-CD67-967F24147D03}"/>
              </a:ext>
            </a:extLst>
          </p:cNvPr>
          <p:cNvSpPr/>
          <p:nvPr/>
        </p:nvSpPr>
        <p:spPr>
          <a:xfrm>
            <a:off x="1588089" y="4265054"/>
            <a:ext cx="864096" cy="37284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 name="Title 2">
            <a:extLst>
              <a:ext uri="{FF2B5EF4-FFF2-40B4-BE49-F238E27FC236}">
                <a16:creationId xmlns:a16="http://schemas.microsoft.com/office/drawing/2014/main" id="{FF0893DA-EC15-A87C-ABB7-670A37C6E757}"/>
              </a:ext>
            </a:extLst>
          </p:cNvPr>
          <p:cNvSpPr>
            <a:spLocks noGrp="1"/>
          </p:cNvSpPr>
          <p:nvPr>
            <p:ph type="title"/>
          </p:nvPr>
        </p:nvSpPr>
        <p:spPr/>
        <p:txBody>
          <a:bodyPr>
            <a:normAutofit/>
          </a:bodyPr>
          <a:lstStyle/>
          <a:p>
            <a:pPr>
              <a:lnSpc>
                <a:spcPct val="90000"/>
              </a:lnSpc>
            </a:pPr>
            <a:r>
              <a:rPr lang="en-US" dirty="0"/>
              <a:t>The Linked Data Info Card and Contributor Page in Alma - BIBFRAME - 1</a:t>
            </a:r>
          </a:p>
        </p:txBody>
      </p:sp>
      <p:sp>
        <p:nvSpPr>
          <p:cNvPr id="7" name="TextBox 6">
            <a:extLst>
              <a:ext uri="{FF2B5EF4-FFF2-40B4-BE49-F238E27FC236}">
                <a16:creationId xmlns:a16="http://schemas.microsoft.com/office/drawing/2014/main" id="{045286BD-A27E-3903-F19A-87AF3F6A73E0}"/>
              </a:ext>
            </a:extLst>
          </p:cNvPr>
          <p:cNvSpPr txBox="1"/>
          <p:nvPr/>
        </p:nvSpPr>
        <p:spPr>
          <a:xfrm>
            <a:off x="6480043" y="1264596"/>
            <a:ext cx="3909097" cy="532223"/>
          </a:xfrm>
          <a:prstGeom prst="rect">
            <a:avLst/>
          </a:prstGeom>
          <a:solidFill>
            <a:srgbClr val="FFFF00"/>
          </a:solidFill>
          <a:ln>
            <a:solidFill>
              <a:schemeClr val="tx1"/>
            </a:solidFill>
          </a:ln>
        </p:spPr>
        <p:txBody>
          <a:bodyPr wrap="square" rtlCol="0">
            <a:noAutofit/>
          </a:bodyPr>
          <a:lstStyle/>
          <a:p>
            <a:pPr marL="380990" indent="-380990">
              <a:buFont typeface="Arial" panose="020B0604020202020204" pitchFamily="34" charset="0"/>
              <a:buChar char="•"/>
            </a:pPr>
            <a:r>
              <a:rPr lang="en-US" sz="1400" dirty="0"/>
              <a:t>Now we will click “Contributor Page” for “Ginsburg, Ruth Bader”</a:t>
            </a:r>
          </a:p>
        </p:txBody>
      </p:sp>
      <p:sp>
        <p:nvSpPr>
          <p:cNvPr id="5" name="Rectangle 4">
            <a:extLst>
              <a:ext uri="{FF2B5EF4-FFF2-40B4-BE49-F238E27FC236}">
                <a16:creationId xmlns:a16="http://schemas.microsoft.com/office/drawing/2014/main" id="{9FD5B4BA-6C4B-1C83-3B55-B02855CC72DE}"/>
              </a:ext>
            </a:extLst>
          </p:cNvPr>
          <p:cNvSpPr/>
          <p:nvPr/>
        </p:nvSpPr>
        <p:spPr>
          <a:xfrm>
            <a:off x="8915693" y="4453548"/>
            <a:ext cx="1473447" cy="37077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cxnSp>
        <p:nvCxnSpPr>
          <p:cNvPr id="11" name="Straight Arrow Connector 10">
            <a:extLst>
              <a:ext uri="{FF2B5EF4-FFF2-40B4-BE49-F238E27FC236}">
                <a16:creationId xmlns:a16="http://schemas.microsoft.com/office/drawing/2014/main" id="{D21E7457-D17B-EA1C-8332-74D8E38BBBC0}"/>
              </a:ext>
            </a:extLst>
          </p:cNvPr>
          <p:cNvCxnSpPr/>
          <p:nvPr/>
        </p:nvCxnSpPr>
        <p:spPr>
          <a:xfrm>
            <a:off x="9635490" y="1796819"/>
            <a:ext cx="0" cy="2654657"/>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2518233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04DC98-BD19-93DB-02A8-8940DFEEE5E1}"/>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AF2BEFE9-83AE-7324-6C2D-859DE82B310F}"/>
              </a:ext>
            </a:extLst>
          </p:cNvPr>
          <p:cNvPicPr>
            <a:picLocks noChangeAspect="1"/>
          </p:cNvPicPr>
          <p:nvPr/>
        </p:nvPicPr>
        <p:blipFill>
          <a:blip r:embed="rId2"/>
          <a:stretch>
            <a:fillRect/>
          </a:stretch>
        </p:blipFill>
        <p:spPr>
          <a:xfrm>
            <a:off x="0" y="612765"/>
            <a:ext cx="12192000" cy="5632470"/>
          </a:xfrm>
          <a:prstGeom prst="rect">
            <a:avLst/>
          </a:prstGeom>
          <a:ln>
            <a:solidFill>
              <a:schemeClr val="tx1"/>
            </a:solidFill>
          </a:ln>
        </p:spPr>
      </p:pic>
      <p:sp>
        <p:nvSpPr>
          <p:cNvPr id="3" name="Title 2">
            <a:extLst>
              <a:ext uri="{FF2B5EF4-FFF2-40B4-BE49-F238E27FC236}">
                <a16:creationId xmlns:a16="http://schemas.microsoft.com/office/drawing/2014/main" id="{6706A4EA-EABA-6DE0-236F-AB3778145216}"/>
              </a:ext>
            </a:extLst>
          </p:cNvPr>
          <p:cNvSpPr>
            <a:spLocks noGrp="1"/>
          </p:cNvSpPr>
          <p:nvPr>
            <p:ph type="title"/>
          </p:nvPr>
        </p:nvSpPr>
        <p:spPr/>
        <p:txBody>
          <a:bodyPr>
            <a:normAutofit/>
          </a:bodyPr>
          <a:lstStyle/>
          <a:p>
            <a:pPr>
              <a:lnSpc>
                <a:spcPct val="90000"/>
              </a:lnSpc>
            </a:pPr>
            <a:r>
              <a:rPr lang="en-US" dirty="0"/>
              <a:t>The Linked Data Info Card and Contributor Page in Alma - BIBFRAME - 1</a:t>
            </a:r>
          </a:p>
        </p:txBody>
      </p:sp>
      <p:sp>
        <p:nvSpPr>
          <p:cNvPr id="9" name="TextBox 8">
            <a:extLst>
              <a:ext uri="{FF2B5EF4-FFF2-40B4-BE49-F238E27FC236}">
                <a16:creationId xmlns:a16="http://schemas.microsoft.com/office/drawing/2014/main" id="{71DA2624-9FD5-7054-6A52-72F3326C50C8}"/>
              </a:ext>
            </a:extLst>
          </p:cNvPr>
          <p:cNvSpPr txBox="1"/>
          <p:nvPr/>
        </p:nvSpPr>
        <p:spPr>
          <a:xfrm>
            <a:off x="6849439" y="1508788"/>
            <a:ext cx="4911191" cy="768086"/>
          </a:xfrm>
          <a:prstGeom prst="rect">
            <a:avLst/>
          </a:prstGeom>
          <a:solidFill>
            <a:srgbClr val="FFFF00"/>
          </a:solidFill>
          <a:ln>
            <a:solidFill>
              <a:schemeClr val="tx1"/>
            </a:solidFill>
          </a:ln>
        </p:spPr>
        <p:txBody>
          <a:bodyPr wrap="square" rtlCol="0">
            <a:noAutofit/>
          </a:bodyPr>
          <a:lstStyle/>
          <a:p>
            <a:pPr marL="380990" indent="-380990">
              <a:buFont typeface="Arial" panose="020B0604020202020204" pitchFamily="34" charset="0"/>
              <a:buChar char="•"/>
            </a:pPr>
            <a:r>
              <a:rPr lang="en-US" sz="1400" dirty="0"/>
              <a:t>The Contributor Page opens in a slide panel.</a:t>
            </a:r>
          </a:p>
          <a:p>
            <a:pPr marL="380990" indent="-380990">
              <a:buFont typeface="Arial" panose="020B0604020202020204" pitchFamily="34" charset="0"/>
              <a:buChar char="•"/>
            </a:pPr>
            <a:r>
              <a:rPr lang="en-US" sz="1400" dirty="0"/>
              <a:t>It is a combination of data from Library of Congress Name Authority and </a:t>
            </a:r>
            <a:r>
              <a:rPr lang="en-US" sz="1400" dirty="0" err="1"/>
              <a:t>Wikidata</a:t>
            </a:r>
            <a:r>
              <a:rPr lang="en-US" sz="1400" dirty="0"/>
              <a:t> </a:t>
            </a:r>
          </a:p>
        </p:txBody>
      </p:sp>
      <p:sp>
        <p:nvSpPr>
          <p:cNvPr id="2" name="TextBox 1">
            <a:extLst>
              <a:ext uri="{FF2B5EF4-FFF2-40B4-BE49-F238E27FC236}">
                <a16:creationId xmlns:a16="http://schemas.microsoft.com/office/drawing/2014/main" id="{57AC9DB9-C28D-2CC3-8FA6-0E1DD183724E}"/>
              </a:ext>
            </a:extLst>
          </p:cNvPr>
          <p:cNvSpPr txBox="1"/>
          <p:nvPr/>
        </p:nvSpPr>
        <p:spPr>
          <a:xfrm>
            <a:off x="6849439" y="3813044"/>
            <a:ext cx="4911191" cy="574130"/>
          </a:xfrm>
          <a:prstGeom prst="rect">
            <a:avLst/>
          </a:prstGeom>
          <a:solidFill>
            <a:srgbClr val="FFFF00"/>
          </a:solidFill>
          <a:ln>
            <a:solidFill>
              <a:schemeClr val="tx1"/>
            </a:solidFill>
          </a:ln>
        </p:spPr>
        <p:txBody>
          <a:bodyPr wrap="square" rtlCol="0">
            <a:noAutofit/>
          </a:bodyPr>
          <a:lstStyle/>
          <a:p>
            <a:pPr marL="380990" indent="-380990">
              <a:buFont typeface="Arial" panose="020B0604020202020204" pitchFamily="34" charset="0"/>
              <a:buChar char="•"/>
            </a:pPr>
            <a:r>
              <a:rPr lang="en-US" sz="1400" dirty="0"/>
              <a:t>The Contributor Page also includes a list of titles in the institution for the specific Contributor.</a:t>
            </a:r>
          </a:p>
        </p:txBody>
      </p:sp>
    </p:spTree>
    <p:extLst>
      <p:ext uri="{BB962C8B-B14F-4D97-AF65-F5344CB8AC3E}">
        <p14:creationId xmlns:p14="http://schemas.microsoft.com/office/powerpoint/2010/main" val="229053694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64665D-E860-BBEC-2B6D-6F2D5D4FAF5D}"/>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E7B43002-3C05-ADA4-A548-3D445A0BC915}"/>
              </a:ext>
            </a:extLst>
          </p:cNvPr>
          <p:cNvPicPr>
            <a:picLocks noChangeAspect="1"/>
          </p:cNvPicPr>
          <p:nvPr/>
        </p:nvPicPr>
        <p:blipFill>
          <a:blip r:embed="rId2"/>
          <a:stretch>
            <a:fillRect/>
          </a:stretch>
        </p:blipFill>
        <p:spPr>
          <a:xfrm>
            <a:off x="0" y="612765"/>
            <a:ext cx="12192000" cy="5632470"/>
          </a:xfrm>
          <a:prstGeom prst="rect">
            <a:avLst/>
          </a:prstGeom>
          <a:ln>
            <a:solidFill>
              <a:schemeClr val="tx1"/>
            </a:solidFill>
          </a:ln>
        </p:spPr>
      </p:pic>
      <p:sp>
        <p:nvSpPr>
          <p:cNvPr id="3" name="Title 2">
            <a:extLst>
              <a:ext uri="{FF2B5EF4-FFF2-40B4-BE49-F238E27FC236}">
                <a16:creationId xmlns:a16="http://schemas.microsoft.com/office/drawing/2014/main" id="{B080355B-581C-A839-8141-DE2E9B0E0806}"/>
              </a:ext>
            </a:extLst>
          </p:cNvPr>
          <p:cNvSpPr>
            <a:spLocks noGrp="1"/>
          </p:cNvSpPr>
          <p:nvPr>
            <p:ph type="title"/>
          </p:nvPr>
        </p:nvSpPr>
        <p:spPr/>
        <p:txBody>
          <a:bodyPr>
            <a:normAutofit/>
          </a:bodyPr>
          <a:lstStyle/>
          <a:p>
            <a:pPr>
              <a:lnSpc>
                <a:spcPct val="90000"/>
              </a:lnSpc>
            </a:pPr>
            <a:r>
              <a:rPr lang="en-US" dirty="0"/>
              <a:t>The Linked Data Info Card and Contributor Page in Alma - BIBFRAME - 1</a:t>
            </a:r>
          </a:p>
        </p:txBody>
      </p:sp>
      <p:sp>
        <p:nvSpPr>
          <p:cNvPr id="9" name="TextBox 8">
            <a:extLst>
              <a:ext uri="{FF2B5EF4-FFF2-40B4-BE49-F238E27FC236}">
                <a16:creationId xmlns:a16="http://schemas.microsoft.com/office/drawing/2014/main" id="{2D6E2049-6558-161D-CE63-E84F9BCBBACE}"/>
              </a:ext>
            </a:extLst>
          </p:cNvPr>
          <p:cNvSpPr txBox="1"/>
          <p:nvPr/>
        </p:nvSpPr>
        <p:spPr>
          <a:xfrm>
            <a:off x="6849439" y="1294455"/>
            <a:ext cx="5103212" cy="1028824"/>
          </a:xfrm>
          <a:prstGeom prst="rect">
            <a:avLst/>
          </a:prstGeom>
          <a:solidFill>
            <a:srgbClr val="FFFF00"/>
          </a:solidFill>
          <a:ln>
            <a:solidFill>
              <a:schemeClr val="tx1"/>
            </a:solidFill>
          </a:ln>
        </p:spPr>
        <p:txBody>
          <a:bodyPr wrap="square" rtlCol="0">
            <a:noAutofit/>
          </a:bodyPr>
          <a:lstStyle/>
          <a:p>
            <a:pPr marL="380990" indent="-380990">
              <a:buFont typeface="Arial" panose="020B0604020202020204" pitchFamily="34" charset="0"/>
              <a:buChar char="•"/>
            </a:pPr>
            <a:r>
              <a:rPr lang="en-US" sz="1400" dirty="0"/>
              <a:t>Clicking the </a:t>
            </a:r>
            <a:r>
              <a:rPr lang="en-US" sz="1400" dirty="0" err="1"/>
              <a:t>Wikidata</a:t>
            </a:r>
            <a:r>
              <a:rPr lang="en-US" sz="1400" dirty="0"/>
              <a:t> link here (from the Contributor Page) will also open a new tab in the browser with the relevant entry in </a:t>
            </a:r>
            <a:r>
              <a:rPr lang="en-US" sz="1400" dirty="0" err="1"/>
              <a:t>Wikidata</a:t>
            </a:r>
            <a:r>
              <a:rPr lang="en-US" sz="1400" dirty="0"/>
              <a:t>, as was the case when we clicked the </a:t>
            </a:r>
            <a:r>
              <a:rPr lang="en-US" sz="1400" dirty="0" err="1"/>
              <a:t>Wikidata</a:t>
            </a:r>
            <a:r>
              <a:rPr lang="en-US" sz="1400" dirty="0"/>
              <a:t> link from the Linked Data Info Card.</a:t>
            </a:r>
          </a:p>
        </p:txBody>
      </p:sp>
      <p:sp>
        <p:nvSpPr>
          <p:cNvPr id="6" name="Rectangle 5">
            <a:extLst>
              <a:ext uri="{FF2B5EF4-FFF2-40B4-BE49-F238E27FC236}">
                <a16:creationId xmlns:a16="http://schemas.microsoft.com/office/drawing/2014/main" id="{446FB30A-889B-CB4A-6114-47DA0B7F0DB7}"/>
              </a:ext>
            </a:extLst>
          </p:cNvPr>
          <p:cNvSpPr/>
          <p:nvPr/>
        </p:nvSpPr>
        <p:spPr>
          <a:xfrm>
            <a:off x="5423925" y="2323279"/>
            <a:ext cx="672075" cy="28803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cxnSp>
        <p:nvCxnSpPr>
          <p:cNvPr id="8" name="Straight Arrow Connector 7">
            <a:extLst>
              <a:ext uri="{FF2B5EF4-FFF2-40B4-BE49-F238E27FC236}">
                <a16:creationId xmlns:a16="http://schemas.microsoft.com/office/drawing/2014/main" id="{C0E7F995-1B98-D347-6213-AFB713EB9CDF}"/>
              </a:ext>
            </a:extLst>
          </p:cNvPr>
          <p:cNvCxnSpPr>
            <a:cxnSpLocks/>
          </p:cNvCxnSpPr>
          <p:nvPr/>
        </p:nvCxnSpPr>
        <p:spPr>
          <a:xfrm flipH="1">
            <a:off x="6096000" y="2323279"/>
            <a:ext cx="753439" cy="144016"/>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728449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99B40D-F3F1-0BA7-26C0-B53B474ECFEE}"/>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86CDA486-D34F-1D81-03AC-71E26B1E02F6}"/>
              </a:ext>
            </a:extLst>
          </p:cNvPr>
          <p:cNvPicPr>
            <a:picLocks noChangeAspect="1"/>
          </p:cNvPicPr>
          <p:nvPr/>
        </p:nvPicPr>
        <p:blipFill>
          <a:blip r:embed="rId2"/>
          <a:stretch>
            <a:fillRect/>
          </a:stretch>
        </p:blipFill>
        <p:spPr>
          <a:xfrm>
            <a:off x="2194559" y="736477"/>
            <a:ext cx="8638877" cy="5385046"/>
          </a:xfrm>
          <a:prstGeom prst="rect">
            <a:avLst/>
          </a:prstGeom>
          <a:ln>
            <a:solidFill>
              <a:schemeClr val="tx1"/>
            </a:solidFill>
          </a:ln>
        </p:spPr>
      </p:pic>
      <p:sp>
        <p:nvSpPr>
          <p:cNvPr id="4" name="Rectangle 3">
            <a:extLst>
              <a:ext uri="{FF2B5EF4-FFF2-40B4-BE49-F238E27FC236}">
                <a16:creationId xmlns:a16="http://schemas.microsoft.com/office/drawing/2014/main" id="{385F5DEA-AFCF-C359-034C-8DFA8CA5FB6F}"/>
              </a:ext>
            </a:extLst>
          </p:cNvPr>
          <p:cNvSpPr/>
          <p:nvPr/>
        </p:nvSpPr>
        <p:spPr>
          <a:xfrm>
            <a:off x="2274642" y="2529591"/>
            <a:ext cx="911424" cy="30540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 name="Rectangle 5">
            <a:extLst>
              <a:ext uri="{FF2B5EF4-FFF2-40B4-BE49-F238E27FC236}">
                <a16:creationId xmlns:a16="http://schemas.microsoft.com/office/drawing/2014/main" id="{6CB6C2AA-920E-F6FD-5171-374AE38DBA18}"/>
              </a:ext>
            </a:extLst>
          </p:cNvPr>
          <p:cNvSpPr/>
          <p:nvPr/>
        </p:nvSpPr>
        <p:spPr>
          <a:xfrm>
            <a:off x="4537058" y="2759129"/>
            <a:ext cx="2183782" cy="336239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 name="Title 2">
            <a:extLst>
              <a:ext uri="{FF2B5EF4-FFF2-40B4-BE49-F238E27FC236}">
                <a16:creationId xmlns:a16="http://schemas.microsoft.com/office/drawing/2014/main" id="{08212FD0-D58E-820A-D33C-E0C81F15114B}"/>
              </a:ext>
            </a:extLst>
          </p:cNvPr>
          <p:cNvSpPr>
            <a:spLocks noGrp="1"/>
          </p:cNvSpPr>
          <p:nvPr>
            <p:ph type="title"/>
          </p:nvPr>
        </p:nvSpPr>
        <p:spPr/>
        <p:txBody>
          <a:bodyPr>
            <a:normAutofit/>
          </a:bodyPr>
          <a:lstStyle/>
          <a:p>
            <a:pPr>
              <a:lnSpc>
                <a:spcPct val="90000"/>
              </a:lnSpc>
            </a:pPr>
            <a:r>
              <a:rPr lang="en-US" dirty="0"/>
              <a:t>The Linked Data Info Card and Contributor Page in Alma - BIBFRAME - 1</a:t>
            </a:r>
          </a:p>
        </p:txBody>
      </p:sp>
      <p:sp>
        <p:nvSpPr>
          <p:cNvPr id="12" name="TextBox 11">
            <a:extLst>
              <a:ext uri="{FF2B5EF4-FFF2-40B4-BE49-F238E27FC236}">
                <a16:creationId xmlns:a16="http://schemas.microsoft.com/office/drawing/2014/main" id="{FE2441EE-0EDE-517C-387E-83153D49B1CD}"/>
              </a:ext>
            </a:extLst>
          </p:cNvPr>
          <p:cNvSpPr txBox="1"/>
          <p:nvPr/>
        </p:nvSpPr>
        <p:spPr>
          <a:xfrm>
            <a:off x="6960097" y="2811050"/>
            <a:ext cx="4800535" cy="1699210"/>
          </a:xfrm>
          <a:prstGeom prst="rect">
            <a:avLst/>
          </a:prstGeom>
          <a:solidFill>
            <a:srgbClr val="FFFF00"/>
          </a:solidFill>
          <a:ln>
            <a:solidFill>
              <a:schemeClr val="tx1"/>
            </a:solidFill>
          </a:ln>
        </p:spPr>
        <p:txBody>
          <a:bodyPr wrap="square" rtlCol="0">
            <a:noAutofit/>
          </a:bodyPr>
          <a:lstStyle/>
          <a:p>
            <a:pPr>
              <a:spcBef>
                <a:spcPts val="1200"/>
              </a:spcBef>
              <a:buSzPts val="2400"/>
            </a:pPr>
            <a:r>
              <a:rPr lang="en-US" sz="1400" dirty="0">
                <a:solidFill>
                  <a:srgbClr val="000000"/>
                </a:solidFill>
              </a:rPr>
              <a:t>The “Generate New Search” link can be accessed from</a:t>
            </a:r>
          </a:p>
          <a:p>
            <a:pPr marL="380990" indent="-380990">
              <a:spcBef>
                <a:spcPts val="1200"/>
              </a:spcBef>
              <a:buSzPts val="2400"/>
              <a:buFont typeface="Arial" panose="020B0604020202020204" pitchFamily="34" charset="0"/>
              <a:buChar char="•"/>
            </a:pPr>
            <a:r>
              <a:rPr lang="en-US" sz="1400" dirty="0">
                <a:solidFill>
                  <a:srgbClr val="000000"/>
                </a:solidFill>
              </a:rPr>
              <a:t>The “Linked Data Info Card” which opens </a:t>
            </a:r>
            <a:r>
              <a:rPr lang="en-US" sz="1400" dirty="0"/>
              <a:t>after clicking the name of the heading</a:t>
            </a:r>
          </a:p>
          <a:p>
            <a:pPr marL="380990" indent="-380990">
              <a:spcBef>
                <a:spcPts val="1200"/>
              </a:spcBef>
              <a:buSzPts val="2400"/>
              <a:buFont typeface="Arial" panose="020B0604020202020204" pitchFamily="34" charset="0"/>
              <a:buChar char="•"/>
            </a:pPr>
            <a:r>
              <a:rPr lang="en-US" sz="1400" dirty="0"/>
              <a:t>The “Contributor page”</a:t>
            </a:r>
          </a:p>
          <a:p>
            <a:pPr>
              <a:spcBef>
                <a:spcPts val="1200"/>
              </a:spcBef>
              <a:buSzPts val="2400"/>
            </a:pPr>
            <a:r>
              <a:rPr lang="en-US" sz="1400" b="1" dirty="0"/>
              <a:t>Here it is from the Linked Data Info Card</a:t>
            </a:r>
          </a:p>
        </p:txBody>
      </p:sp>
      <p:sp>
        <p:nvSpPr>
          <p:cNvPr id="15" name="Rectangle 14">
            <a:extLst>
              <a:ext uri="{FF2B5EF4-FFF2-40B4-BE49-F238E27FC236}">
                <a16:creationId xmlns:a16="http://schemas.microsoft.com/office/drawing/2014/main" id="{C784CA9C-71A4-F66D-544D-2429DD3B31FA}"/>
              </a:ext>
            </a:extLst>
          </p:cNvPr>
          <p:cNvSpPr/>
          <p:nvPr/>
        </p:nvSpPr>
        <p:spPr>
          <a:xfrm>
            <a:off x="4655840" y="5666751"/>
            <a:ext cx="1440160" cy="28803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cxnSp>
        <p:nvCxnSpPr>
          <p:cNvPr id="8" name="Straight Arrow Connector 7">
            <a:extLst>
              <a:ext uri="{FF2B5EF4-FFF2-40B4-BE49-F238E27FC236}">
                <a16:creationId xmlns:a16="http://schemas.microsoft.com/office/drawing/2014/main" id="{BDE3CEA8-2B23-674F-D49F-89B77D6FD6FE}"/>
              </a:ext>
            </a:extLst>
          </p:cNvPr>
          <p:cNvCxnSpPr/>
          <p:nvPr/>
        </p:nvCxnSpPr>
        <p:spPr>
          <a:xfrm flipH="1">
            <a:off x="6240780" y="5177790"/>
            <a:ext cx="1325880" cy="57150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8B3337C5-41A8-8B9B-CC85-CF92076F5EE7}"/>
              </a:ext>
            </a:extLst>
          </p:cNvPr>
          <p:cNvCxnSpPr>
            <a:cxnSpLocks/>
          </p:cNvCxnSpPr>
          <p:nvPr/>
        </p:nvCxnSpPr>
        <p:spPr>
          <a:xfrm flipH="1">
            <a:off x="7566660" y="4510260"/>
            <a:ext cx="144780" cy="667530"/>
          </a:xfrm>
          <a:prstGeom prst="straightConnector1">
            <a:avLst/>
          </a:prstGeom>
          <a:ln w="28575">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9750517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B238DC-2E3D-E8D2-4E10-0B0C795C262D}"/>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BC3DDA3D-2D96-19F5-C40F-7C71E21EB299}"/>
              </a:ext>
            </a:extLst>
          </p:cNvPr>
          <p:cNvPicPr>
            <a:picLocks noChangeAspect="1"/>
          </p:cNvPicPr>
          <p:nvPr/>
        </p:nvPicPr>
        <p:blipFill>
          <a:blip r:embed="rId2"/>
          <a:stretch>
            <a:fillRect/>
          </a:stretch>
        </p:blipFill>
        <p:spPr>
          <a:xfrm>
            <a:off x="0" y="612765"/>
            <a:ext cx="12192000" cy="5632470"/>
          </a:xfrm>
          <a:prstGeom prst="rect">
            <a:avLst/>
          </a:prstGeom>
          <a:ln>
            <a:solidFill>
              <a:schemeClr val="tx1"/>
            </a:solidFill>
          </a:ln>
        </p:spPr>
      </p:pic>
      <p:sp>
        <p:nvSpPr>
          <p:cNvPr id="3" name="Title 2">
            <a:extLst>
              <a:ext uri="{FF2B5EF4-FFF2-40B4-BE49-F238E27FC236}">
                <a16:creationId xmlns:a16="http://schemas.microsoft.com/office/drawing/2014/main" id="{61BBC57D-E248-EB62-D9A5-634752412F07}"/>
              </a:ext>
            </a:extLst>
          </p:cNvPr>
          <p:cNvSpPr>
            <a:spLocks noGrp="1"/>
          </p:cNvSpPr>
          <p:nvPr>
            <p:ph type="title"/>
          </p:nvPr>
        </p:nvSpPr>
        <p:spPr/>
        <p:txBody>
          <a:bodyPr>
            <a:normAutofit/>
          </a:bodyPr>
          <a:lstStyle/>
          <a:p>
            <a:pPr>
              <a:lnSpc>
                <a:spcPct val="90000"/>
              </a:lnSpc>
            </a:pPr>
            <a:r>
              <a:rPr lang="en-US" dirty="0"/>
              <a:t>The Linked Data Info Card and Contributor Page in Alma - BIBFRAME - 1</a:t>
            </a:r>
          </a:p>
        </p:txBody>
      </p:sp>
      <p:sp>
        <p:nvSpPr>
          <p:cNvPr id="12" name="TextBox 11">
            <a:extLst>
              <a:ext uri="{FF2B5EF4-FFF2-40B4-BE49-F238E27FC236}">
                <a16:creationId xmlns:a16="http://schemas.microsoft.com/office/drawing/2014/main" id="{EEEEA2FD-8421-5715-A63C-BCD6C92A16E6}"/>
              </a:ext>
            </a:extLst>
          </p:cNvPr>
          <p:cNvSpPr txBox="1"/>
          <p:nvPr/>
        </p:nvSpPr>
        <p:spPr>
          <a:xfrm>
            <a:off x="6960097" y="3142034"/>
            <a:ext cx="4800535" cy="1631116"/>
          </a:xfrm>
          <a:prstGeom prst="rect">
            <a:avLst/>
          </a:prstGeom>
          <a:solidFill>
            <a:srgbClr val="FFFF00"/>
          </a:solidFill>
          <a:ln>
            <a:solidFill>
              <a:schemeClr val="tx1"/>
            </a:solidFill>
          </a:ln>
        </p:spPr>
        <p:txBody>
          <a:bodyPr wrap="square" rtlCol="0">
            <a:noAutofit/>
          </a:bodyPr>
          <a:lstStyle/>
          <a:p>
            <a:pPr>
              <a:spcBef>
                <a:spcPts val="1200"/>
              </a:spcBef>
              <a:buSzPts val="2400"/>
            </a:pPr>
            <a:r>
              <a:rPr lang="en-US" sz="1400" dirty="0">
                <a:solidFill>
                  <a:srgbClr val="000000"/>
                </a:solidFill>
              </a:rPr>
              <a:t>The “Generate New Search” link can be accessed from</a:t>
            </a:r>
          </a:p>
          <a:p>
            <a:pPr marL="380990" indent="-380990">
              <a:spcBef>
                <a:spcPts val="1200"/>
              </a:spcBef>
              <a:buSzPts val="2400"/>
              <a:buFont typeface="Arial" panose="020B0604020202020204" pitchFamily="34" charset="0"/>
              <a:buChar char="•"/>
            </a:pPr>
            <a:r>
              <a:rPr lang="en-US" sz="1400" dirty="0">
                <a:solidFill>
                  <a:srgbClr val="000000"/>
                </a:solidFill>
              </a:rPr>
              <a:t>The “Linked Data Info Card” which opens </a:t>
            </a:r>
            <a:r>
              <a:rPr lang="en-US" sz="1400" dirty="0"/>
              <a:t>after clicking the name of the heading</a:t>
            </a:r>
          </a:p>
          <a:p>
            <a:pPr marL="380990" indent="-380990">
              <a:spcBef>
                <a:spcPts val="1200"/>
              </a:spcBef>
              <a:buSzPts val="2400"/>
              <a:buFont typeface="Arial" panose="020B0604020202020204" pitchFamily="34" charset="0"/>
              <a:buChar char="•"/>
            </a:pPr>
            <a:r>
              <a:rPr lang="en-US" sz="1400" dirty="0"/>
              <a:t>The “Contributor page”</a:t>
            </a:r>
          </a:p>
          <a:p>
            <a:pPr>
              <a:spcBef>
                <a:spcPts val="1200"/>
              </a:spcBef>
              <a:buSzPts val="2400"/>
            </a:pPr>
            <a:r>
              <a:rPr lang="en-US" sz="1400" b="1" dirty="0"/>
              <a:t>Here it is from the Contributor Page</a:t>
            </a:r>
          </a:p>
        </p:txBody>
      </p:sp>
      <p:sp>
        <p:nvSpPr>
          <p:cNvPr id="15" name="Rectangle 14">
            <a:extLst>
              <a:ext uri="{FF2B5EF4-FFF2-40B4-BE49-F238E27FC236}">
                <a16:creationId xmlns:a16="http://schemas.microsoft.com/office/drawing/2014/main" id="{081CC064-10CF-5356-87D1-83F67DB42E28}"/>
              </a:ext>
            </a:extLst>
          </p:cNvPr>
          <p:cNvSpPr/>
          <p:nvPr/>
        </p:nvSpPr>
        <p:spPr>
          <a:xfrm>
            <a:off x="10658661" y="797982"/>
            <a:ext cx="1420524" cy="40425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239879689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98AF02-9111-132F-8FEE-C6D64722BA18}"/>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8E0BAB9C-650E-34EB-9AB5-CECEC4BA8DB0}"/>
              </a:ext>
            </a:extLst>
          </p:cNvPr>
          <p:cNvPicPr>
            <a:picLocks noChangeAspect="1"/>
          </p:cNvPicPr>
          <p:nvPr/>
        </p:nvPicPr>
        <p:blipFill>
          <a:blip r:embed="rId2"/>
          <a:stretch>
            <a:fillRect/>
          </a:stretch>
        </p:blipFill>
        <p:spPr>
          <a:xfrm>
            <a:off x="1257300" y="747404"/>
            <a:ext cx="10271760" cy="5555214"/>
          </a:xfrm>
          <a:prstGeom prst="rect">
            <a:avLst/>
          </a:prstGeom>
          <a:ln>
            <a:solidFill>
              <a:schemeClr val="tx1"/>
            </a:solidFill>
          </a:ln>
        </p:spPr>
      </p:pic>
      <p:sp>
        <p:nvSpPr>
          <p:cNvPr id="3" name="Title 2">
            <a:extLst>
              <a:ext uri="{FF2B5EF4-FFF2-40B4-BE49-F238E27FC236}">
                <a16:creationId xmlns:a16="http://schemas.microsoft.com/office/drawing/2014/main" id="{B1D17AE0-53AE-45F7-AFBD-CE2BD69FF56A}"/>
              </a:ext>
            </a:extLst>
          </p:cNvPr>
          <p:cNvSpPr>
            <a:spLocks noGrp="1"/>
          </p:cNvSpPr>
          <p:nvPr>
            <p:ph type="title"/>
          </p:nvPr>
        </p:nvSpPr>
        <p:spPr/>
        <p:txBody>
          <a:bodyPr>
            <a:normAutofit/>
          </a:bodyPr>
          <a:lstStyle/>
          <a:p>
            <a:pPr>
              <a:lnSpc>
                <a:spcPct val="90000"/>
              </a:lnSpc>
            </a:pPr>
            <a:r>
              <a:rPr lang="en-US" dirty="0"/>
              <a:t>The Linked Data Info Card and Contributor Page in Alma - BIBFRAME - 1</a:t>
            </a:r>
          </a:p>
        </p:txBody>
      </p:sp>
      <p:sp>
        <p:nvSpPr>
          <p:cNvPr id="12" name="TextBox 11">
            <a:extLst>
              <a:ext uri="{FF2B5EF4-FFF2-40B4-BE49-F238E27FC236}">
                <a16:creationId xmlns:a16="http://schemas.microsoft.com/office/drawing/2014/main" id="{4FC79449-0A40-FC6C-A091-7FB724C39DBF}"/>
              </a:ext>
            </a:extLst>
          </p:cNvPr>
          <p:cNvSpPr txBox="1"/>
          <p:nvPr/>
        </p:nvSpPr>
        <p:spPr>
          <a:xfrm>
            <a:off x="8304246" y="2354094"/>
            <a:ext cx="3648405" cy="978896"/>
          </a:xfrm>
          <a:prstGeom prst="rect">
            <a:avLst/>
          </a:prstGeom>
          <a:solidFill>
            <a:srgbClr val="FFFF00"/>
          </a:solidFill>
          <a:ln>
            <a:solidFill>
              <a:schemeClr val="tx1"/>
            </a:solidFill>
          </a:ln>
        </p:spPr>
        <p:txBody>
          <a:bodyPr wrap="square" rtlCol="0">
            <a:noAutofit/>
          </a:bodyPr>
          <a:lstStyle/>
          <a:p>
            <a:pPr>
              <a:spcBef>
                <a:spcPts val="1200"/>
              </a:spcBef>
              <a:buSzPts val="2400"/>
            </a:pPr>
            <a:r>
              <a:rPr lang="en-US" sz="1400" dirty="0">
                <a:solidFill>
                  <a:srgbClr val="000000"/>
                </a:solidFill>
                <a:latin typeface="Calibri" panose="020F0502020204030204" pitchFamily="34" charset="0"/>
                <a:cs typeface="Calibri" panose="020F0502020204030204" pitchFamily="34" charset="0"/>
              </a:rPr>
              <a:t>After clicking “Generate new search” A new search is executed in the institution based on the Authority ID (and not on the text of the name)</a:t>
            </a:r>
            <a:endParaRPr lang="en-US" sz="1400" dirty="0">
              <a:latin typeface="Calibri" panose="020F0502020204030204" pitchFamily="34" charset="0"/>
              <a:cs typeface="Calibri" panose="020F0502020204030204" pitchFamily="34" charset="0"/>
            </a:endParaRPr>
          </a:p>
        </p:txBody>
      </p:sp>
      <p:sp>
        <p:nvSpPr>
          <p:cNvPr id="17" name="Rectangle 16">
            <a:extLst>
              <a:ext uri="{FF2B5EF4-FFF2-40B4-BE49-F238E27FC236}">
                <a16:creationId xmlns:a16="http://schemas.microsoft.com/office/drawing/2014/main" id="{25D04F23-0900-83D8-55E6-DF84DB9E5E36}"/>
              </a:ext>
            </a:extLst>
          </p:cNvPr>
          <p:cNvSpPr/>
          <p:nvPr/>
        </p:nvSpPr>
        <p:spPr>
          <a:xfrm>
            <a:off x="3954780" y="747404"/>
            <a:ext cx="6308546" cy="49846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292311294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CFE3C4-1EF6-922C-C74E-1A625874D8A5}"/>
            </a:ext>
          </a:extLst>
        </p:cNvPr>
        <p:cNvGrpSpPr/>
        <p:nvPr/>
      </p:nvGrpSpPr>
      <p:grpSpPr>
        <a:xfrm>
          <a:off x="0" y="0"/>
          <a:ext cx="0" cy="0"/>
          <a:chOff x="0" y="0"/>
          <a:chExt cx="0" cy="0"/>
        </a:xfrm>
      </p:grpSpPr>
      <p:sp>
        <p:nvSpPr>
          <p:cNvPr id="7" name="Text Placeholder 6">
            <a:extLst>
              <a:ext uri="{FF2B5EF4-FFF2-40B4-BE49-F238E27FC236}">
                <a16:creationId xmlns:a16="http://schemas.microsoft.com/office/drawing/2014/main" id="{C05A252F-1D3E-AFD0-9CB0-019377C11B32}"/>
              </a:ext>
            </a:extLst>
          </p:cNvPr>
          <p:cNvSpPr>
            <a:spLocks noGrp="1"/>
          </p:cNvSpPr>
          <p:nvPr>
            <p:ph type="body" sz="quarter" idx="16"/>
          </p:nvPr>
        </p:nvSpPr>
        <p:spPr/>
        <p:txBody>
          <a:bodyPr/>
          <a:lstStyle/>
          <a:p>
            <a:r>
              <a:rPr lang="en-US" sz="3600" dirty="0"/>
              <a:t>The Linked Data Info Card and Contributor Page in Alma - BIBFRAME - 2</a:t>
            </a:r>
          </a:p>
        </p:txBody>
      </p:sp>
      <p:pic>
        <p:nvPicPr>
          <p:cNvPr id="17" name="Graphic 16">
            <a:extLst>
              <a:ext uri="{FF2B5EF4-FFF2-40B4-BE49-F238E27FC236}">
                <a16:creationId xmlns:a16="http://schemas.microsoft.com/office/drawing/2014/main" id="{2B44ED97-9573-71AF-5A66-13CD3DD33BA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650689" y="6371284"/>
            <a:ext cx="990449" cy="297804"/>
          </a:xfrm>
          <a:prstGeom prst="rect">
            <a:avLst/>
          </a:prstGeom>
        </p:spPr>
      </p:pic>
    </p:spTree>
    <p:extLst>
      <p:ext uri="{BB962C8B-B14F-4D97-AF65-F5344CB8AC3E}">
        <p14:creationId xmlns:p14="http://schemas.microsoft.com/office/powerpoint/2010/main" val="181754448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247506-DAFD-2C12-3480-D8D66F008260}"/>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002C656A-8DCF-396D-CED2-282B7C7DBA8E}"/>
              </a:ext>
            </a:extLst>
          </p:cNvPr>
          <p:cNvSpPr>
            <a:spLocks noGrp="1"/>
          </p:cNvSpPr>
          <p:nvPr>
            <p:ph type="title"/>
          </p:nvPr>
        </p:nvSpPr>
        <p:spPr/>
        <p:txBody>
          <a:bodyPr>
            <a:normAutofit/>
          </a:bodyPr>
          <a:lstStyle/>
          <a:p>
            <a:pPr>
              <a:lnSpc>
                <a:spcPct val="90000"/>
              </a:lnSpc>
            </a:pPr>
            <a:r>
              <a:rPr lang="en-US" dirty="0"/>
              <a:t>The Linked Data Info Card and Contributor Page in Alma - BIBFRAME - 2</a:t>
            </a:r>
          </a:p>
        </p:txBody>
      </p:sp>
      <p:sp>
        <p:nvSpPr>
          <p:cNvPr id="4" name="Content Placeholder 3">
            <a:extLst>
              <a:ext uri="{FF2B5EF4-FFF2-40B4-BE49-F238E27FC236}">
                <a16:creationId xmlns:a16="http://schemas.microsoft.com/office/drawing/2014/main" id="{0C806FFE-B20F-5E4A-38EE-1F1F77536D56}"/>
              </a:ext>
            </a:extLst>
          </p:cNvPr>
          <p:cNvSpPr>
            <a:spLocks noGrp="1"/>
          </p:cNvSpPr>
          <p:nvPr>
            <p:ph idx="4294967295"/>
          </p:nvPr>
        </p:nvSpPr>
        <p:spPr>
          <a:xfrm>
            <a:off x="527381" y="1028735"/>
            <a:ext cx="11233248" cy="5184576"/>
          </a:xfrm>
          <a:prstGeom prst="rect">
            <a:avLst/>
          </a:prstGeom>
        </p:spPr>
        <p:txBody>
          <a:bodyPr>
            <a:normAutofit/>
          </a:bodyPr>
          <a:lstStyle/>
          <a:p>
            <a:r>
              <a:rPr lang="en-US" sz="2000" dirty="0"/>
              <a:t>Access to the Linked Data Info Card is from</a:t>
            </a:r>
          </a:p>
          <a:p>
            <a:pPr lvl="1"/>
            <a:r>
              <a:rPr lang="en-US" sz="2000" dirty="0"/>
              <a:t>The Summary section of the Titles search results</a:t>
            </a:r>
          </a:p>
          <a:p>
            <a:pPr lvl="1"/>
            <a:r>
              <a:rPr lang="en-US" sz="2000" dirty="0"/>
              <a:t>The Names section of the Titles search results</a:t>
            </a:r>
          </a:p>
          <a:p>
            <a:pPr lvl="1"/>
            <a:endParaRPr lang="en-US" sz="2000" dirty="0"/>
          </a:p>
          <a:p>
            <a:r>
              <a:rPr lang="en-US" sz="2000" dirty="0"/>
              <a:t>At the current time the Linked Data Info Card appears for headings linked to the LCNAMES authority vocabulary.</a:t>
            </a:r>
          </a:p>
          <a:p>
            <a:r>
              <a:rPr lang="en-US" sz="2000" dirty="0"/>
              <a:t>In future releases this will be expanded to other vocabularies.</a:t>
            </a:r>
          </a:p>
          <a:p>
            <a:endParaRPr lang="en-US" sz="2000" dirty="0"/>
          </a:p>
          <a:p>
            <a:endParaRPr lang="en-US" sz="2000" dirty="0"/>
          </a:p>
        </p:txBody>
      </p:sp>
    </p:spTree>
    <p:extLst>
      <p:ext uri="{BB962C8B-B14F-4D97-AF65-F5344CB8AC3E}">
        <p14:creationId xmlns:p14="http://schemas.microsoft.com/office/powerpoint/2010/main" val="35630405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A2D787-A067-464F-C8CB-99C4890745B1}"/>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B1767791-0D59-53F9-2286-541167BC29CD}"/>
              </a:ext>
            </a:extLst>
          </p:cNvPr>
          <p:cNvPicPr>
            <a:picLocks noChangeAspect="1"/>
          </p:cNvPicPr>
          <p:nvPr/>
        </p:nvPicPr>
        <p:blipFill>
          <a:blip r:embed="rId2"/>
          <a:stretch>
            <a:fillRect/>
          </a:stretch>
        </p:blipFill>
        <p:spPr>
          <a:xfrm>
            <a:off x="0" y="1857614"/>
            <a:ext cx="12192000" cy="4148611"/>
          </a:xfrm>
          <a:prstGeom prst="rect">
            <a:avLst/>
          </a:prstGeom>
          <a:ln>
            <a:solidFill>
              <a:schemeClr val="tx1"/>
            </a:solidFill>
          </a:ln>
        </p:spPr>
      </p:pic>
      <p:sp>
        <p:nvSpPr>
          <p:cNvPr id="3" name="Title 2">
            <a:extLst>
              <a:ext uri="{FF2B5EF4-FFF2-40B4-BE49-F238E27FC236}">
                <a16:creationId xmlns:a16="http://schemas.microsoft.com/office/drawing/2014/main" id="{BF2465CA-5084-F1B1-9431-00E76DAA24AD}"/>
              </a:ext>
            </a:extLst>
          </p:cNvPr>
          <p:cNvSpPr>
            <a:spLocks noGrp="1"/>
          </p:cNvSpPr>
          <p:nvPr>
            <p:ph type="title"/>
          </p:nvPr>
        </p:nvSpPr>
        <p:spPr/>
        <p:txBody>
          <a:bodyPr>
            <a:normAutofit/>
          </a:bodyPr>
          <a:lstStyle/>
          <a:p>
            <a:pPr>
              <a:lnSpc>
                <a:spcPct val="90000"/>
              </a:lnSpc>
            </a:pPr>
            <a:r>
              <a:rPr lang="en-US" dirty="0"/>
              <a:t>The Linked Data Info Card and Contributor Page in Alma - BIBFRAME - 2</a:t>
            </a:r>
          </a:p>
        </p:txBody>
      </p:sp>
      <p:sp>
        <p:nvSpPr>
          <p:cNvPr id="4" name="Content Placeholder 3">
            <a:extLst>
              <a:ext uri="{FF2B5EF4-FFF2-40B4-BE49-F238E27FC236}">
                <a16:creationId xmlns:a16="http://schemas.microsoft.com/office/drawing/2014/main" id="{0C306AF3-B7A2-82F4-8764-BF0B6A1C62DF}"/>
              </a:ext>
            </a:extLst>
          </p:cNvPr>
          <p:cNvSpPr>
            <a:spLocks noGrp="1"/>
          </p:cNvSpPr>
          <p:nvPr>
            <p:ph idx="4294967295"/>
          </p:nvPr>
        </p:nvSpPr>
        <p:spPr>
          <a:xfrm>
            <a:off x="527381" y="1028735"/>
            <a:ext cx="11233248" cy="864095"/>
          </a:xfrm>
          <a:prstGeom prst="rect">
            <a:avLst/>
          </a:prstGeom>
        </p:spPr>
        <p:txBody>
          <a:bodyPr>
            <a:noAutofit/>
          </a:bodyPr>
          <a:lstStyle/>
          <a:p>
            <a:r>
              <a:rPr lang="en-US" sz="2000" dirty="0"/>
              <a:t>Let’s take a look at title “Krakow an </a:t>
            </a:r>
            <a:r>
              <a:rPr lang="en-US" sz="2000" dirty="0" err="1"/>
              <a:t>ecobiography</a:t>
            </a:r>
            <a:r>
              <a:rPr lang="en-US" sz="2000" dirty="0"/>
              <a:t>” edited by Adam </a:t>
            </a:r>
            <a:r>
              <a:rPr lang="en-US" sz="2000" dirty="0" err="1"/>
              <a:t>Izdebski</a:t>
            </a:r>
            <a:r>
              <a:rPr lang="en-US" sz="2000" dirty="0"/>
              <a:t> and </a:t>
            </a:r>
            <a:r>
              <a:rPr lang="en-US" sz="2000" dirty="0" err="1"/>
              <a:t>Rafał</a:t>
            </a:r>
            <a:r>
              <a:rPr lang="en-US" sz="2000" dirty="0"/>
              <a:t> </a:t>
            </a:r>
            <a:r>
              <a:rPr lang="en-US" sz="2000" dirty="0" err="1"/>
              <a:t>Szmytka</a:t>
            </a:r>
            <a:r>
              <a:rPr lang="en-US" sz="2000" dirty="0"/>
              <a:t>.  It is a BIBFRAME INSTANCE</a:t>
            </a:r>
          </a:p>
        </p:txBody>
      </p:sp>
      <p:sp>
        <p:nvSpPr>
          <p:cNvPr id="6" name="Rectangle 5">
            <a:extLst>
              <a:ext uri="{FF2B5EF4-FFF2-40B4-BE49-F238E27FC236}">
                <a16:creationId xmlns:a16="http://schemas.microsoft.com/office/drawing/2014/main" id="{6C32088E-0EEF-04F6-34F1-D807913AC129}"/>
              </a:ext>
            </a:extLst>
          </p:cNvPr>
          <p:cNvSpPr/>
          <p:nvPr/>
        </p:nvSpPr>
        <p:spPr>
          <a:xfrm>
            <a:off x="2774487" y="2721709"/>
            <a:ext cx="4608512" cy="28803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7" name="Rectangle 6">
            <a:extLst>
              <a:ext uri="{FF2B5EF4-FFF2-40B4-BE49-F238E27FC236}">
                <a16:creationId xmlns:a16="http://schemas.microsoft.com/office/drawing/2014/main" id="{2489FFDD-E4F7-790B-4731-A2220C03CC9C}"/>
              </a:ext>
            </a:extLst>
          </p:cNvPr>
          <p:cNvSpPr/>
          <p:nvPr/>
        </p:nvSpPr>
        <p:spPr>
          <a:xfrm>
            <a:off x="6937236" y="5685249"/>
            <a:ext cx="1920213" cy="28803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9698434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FC18B40-6547-41EC-8A0E-1C8F40E0A42F}"/>
              </a:ext>
            </a:extLst>
          </p:cNvPr>
          <p:cNvSpPr>
            <a:spLocks noGrp="1"/>
          </p:cNvSpPr>
          <p:nvPr>
            <p:ph type="title"/>
          </p:nvPr>
        </p:nvSpPr>
        <p:spPr/>
        <p:txBody>
          <a:bodyPr>
            <a:normAutofit/>
          </a:bodyPr>
          <a:lstStyle/>
          <a:p>
            <a:pPr>
              <a:lnSpc>
                <a:spcPct val="90000"/>
              </a:lnSpc>
            </a:pPr>
            <a:r>
              <a:rPr lang="en-US" dirty="0"/>
              <a:t>The Linked Data Info Card and Contributor Page in Alma - MARC21</a:t>
            </a:r>
          </a:p>
        </p:txBody>
      </p:sp>
      <p:sp>
        <p:nvSpPr>
          <p:cNvPr id="4" name="Content Placeholder 3">
            <a:extLst>
              <a:ext uri="{FF2B5EF4-FFF2-40B4-BE49-F238E27FC236}">
                <a16:creationId xmlns:a16="http://schemas.microsoft.com/office/drawing/2014/main" id="{2490F34D-A7E2-4EA9-8B1A-78371A1F1CD1}"/>
              </a:ext>
            </a:extLst>
          </p:cNvPr>
          <p:cNvSpPr>
            <a:spLocks noGrp="1"/>
          </p:cNvSpPr>
          <p:nvPr>
            <p:ph idx="4294967295"/>
          </p:nvPr>
        </p:nvSpPr>
        <p:spPr>
          <a:xfrm>
            <a:off x="527381" y="1028735"/>
            <a:ext cx="11233248" cy="4057615"/>
          </a:xfrm>
          <a:prstGeom prst="rect">
            <a:avLst/>
          </a:prstGeom>
        </p:spPr>
        <p:txBody>
          <a:bodyPr>
            <a:normAutofit/>
          </a:bodyPr>
          <a:lstStyle/>
          <a:p>
            <a:r>
              <a:rPr lang="en-US" sz="2000" dirty="0"/>
              <a:t>Access to the Linked Data Info Card in Alma is from</a:t>
            </a:r>
          </a:p>
          <a:p>
            <a:pPr lvl="1"/>
            <a:r>
              <a:rPr lang="en-US" sz="2000" dirty="0"/>
              <a:t>The Summary section of the Titles search results</a:t>
            </a:r>
          </a:p>
          <a:p>
            <a:pPr lvl="2"/>
            <a:r>
              <a:rPr lang="en-US" sz="2000" dirty="0"/>
              <a:t>For example, for MARC21 records this is the Main Entry 100 field</a:t>
            </a:r>
          </a:p>
          <a:p>
            <a:pPr lvl="1"/>
            <a:r>
              <a:rPr lang="en-US" sz="2000" dirty="0"/>
              <a:t>The Names section of the Titles search results</a:t>
            </a:r>
          </a:p>
          <a:p>
            <a:pPr lvl="2"/>
            <a:r>
              <a:rPr lang="en-US" sz="2000" dirty="0"/>
              <a:t>For example, for MARC21 records this is the Main Entry 100 field and the Added Entry 700 field(s)</a:t>
            </a:r>
          </a:p>
          <a:p>
            <a:pPr lvl="1"/>
            <a:endParaRPr lang="en-US" sz="2000" dirty="0"/>
          </a:p>
          <a:p>
            <a:r>
              <a:rPr lang="en-US" sz="2000" dirty="0"/>
              <a:t>At the current time the Linked Data Info Card appears for headings linked to the LCNAMES authority vocabulary.</a:t>
            </a:r>
          </a:p>
          <a:p>
            <a:r>
              <a:rPr lang="en-US" sz="2000" dirty="0"/>
              <a:t>In future releases this will be expanded to other vocabularies.</a:t>
            </a:r>
          </a:p>
          <a:p>
            <a:endParaRPr lang="en-US" sz="2000" dirty="0"/>
          </a:p>
          <a:p>
            <a:endParaRPr lang="en-US" sz="2000" dirty="0"/>
          </a:p>
        </p:txBody>
      </p:sp>
    </p:spTree>
    <p:extLst>
      <p:ext uri="{BB962C8B-B14F-4D97-AF65-F5344CB8AC3E}">
        <p14:creationId xmlns:p14="http://schemas.microsoft.com/office/powerpoint/2010/main" val="390529760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8D2DE8-C48A-8EB0-8074-5D2F2EDCAD1F}"/>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79DD34E5-53D7-F3A2-2E03-BD35B3EE6A7B}"/>
              </a:ext>
            </a:extLst>
          </p:cNvPr>
          <p:cNvPicPr>
            <a:picLocks noChangeAspect="1"/>
          </p:cNvPicPr>
          <p:nvPr/>
        </p:nvPicPr>
        <p:blipFill>
          <a:blip r:embed="rId2"/>
          <a:stretch>
            <a:fillRect/>
          </a:stretch>
        </p:blipFill>
        <p:spPr>
          <a:xfrm>
            <a:off x="1068248" y="1675550"/>
            <a:ext cx="10500360" cy="4439377"/>
          </a:xfrm>
          <a:prstGeom prst="rect">
            <a:avLst/>
          </a:prstGeom>
          <a:ln>
            <a:solidFill>
              <a:schemeClr val="tx1"/>
            </a:solidFill>
          </a:ln>
        </p:spPr>
      </p:pic>
      <p:sp>
        <p:nvSpPr>
          <p:cNvPr id="3" name="Title 2">
            <a:extLst>
              <a:ext uri="{FF2B5EF4-FFF2-40B4-BE49-F238E27FC236}">
                <a16:creationId xmlns:a16="http://schemas.microsoft.com/office/drawing/2014/main" id="{D3614579-EEB9-FC91-F60D-1892AE8B8BAC}"/>
              </a:ext>
            </a:extLst>
          </p:cNvPr>
          <p:cNvSpPr>
            <a:spLocks noGrp="1"/>
          </p:cNvSpPr>
          <p:nvPr>
            <p:ph type="title"/>
          </p:nvPr>
        </p:nvSpPr>
        <p:spPr/>
        <p:txBody>
          <a:bodyPr>
            <a:noAutofit/>
          </a:bodyPr>
          <a:lstStyle/>
          <a:p>
            <a:pPr>
              <a:lnSpc>
                <a:spcPct val="90000"/>
              </a:lnSpc>
            </a:pPr>
            <a:r>
              <a:rPr lang="en-US" sz="2400" dirty="0"/>
              <a:t>The Linked Data Info Card and Contributor Page in Alma - BIBFRAME - 2</a:t>
            </a:r>
          </a:p>
        </p:txBody>
      </p:sp>
      <p:sp>
        <p:nvSpPr>
          <p:cNvPr id="4" name="Content Placeholder 3">
            <a:extLst>
              <a:ext uri="{FF2B5EF4-FFF2-40B4-BE49-F238E27FC236}">
                <a16:creationId xmlns:a16="http://schemas.microsoft.com/office/drawing/2014/main" id="{79CEE096-F554-1494-3849-80A63B5FA0F8}"/>
              </a:ext>
            </a:extLst>
          </p:cNvPr>
          <p:cNvSpPr>
            <a:spLocks noGrp="1"/>
          </p:cNvSpPr>
          <p:nvPr>
            <p:ph idx="4294967295"/>
          </p:nvPr>
        </p:nvSpPr>
        <p:spPr>
          <a:xfrm>
            <a:off x="527381" y="1028735"/>
            <a:ext cx="11233248" cy="480052"/>
          </a:xfrm>
          <a:prstGeom prst="rect">
            <a:avLst/>
          </a:prstGeom>
        </p:spPr>
        <p:txBody>
          <a:bodyPr>
            <a:noAutofit/>
          </a:bodyPr>
          <a:lstStyle/>
          <a:p>
            <a:r>
              <a:rPr lang="en-US" sz="2000" dirty="0"/>
              <a:t>The BIBFRAME WORK has (among other fields):</a:t>
            </a:r>
          </a:p>
        </p:txBody>
      </p:sp>
      <p:sp>
        <p:nvSpPr>
          <p:cNvPr id="7" name="Rectangle 6">
            <a:extLst>
              <a:ext uri="{FF2B5EF4-FFF2-40B4-BE49-F238E27FC236}">
                <a16:creationId xmlns:a16="http://schemas.microsoft.com/office/drawing/2014/main" id="{1F51D812-0DD6-C578-FA85-29ACF1D0D9EF}"/>
              </a:ext>
            </a:extLst>
          </p:cNvPr>
          <p:cNvSpPr/>
          <p:nvPr/>
        </p:nvSpPr>
        <p:spPr>
          <a:xfrm>
            <a:off x="2804153" y="2244863"/>
            <a:ext cx="4625347" cy="387006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33901974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4592E0-7F16-A467-406A-D70CAB732EF1}"/>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8C8B1F29-B148-60EA-90AF-A6679FD083E0}"/>
              </a:ext>
            </a:extLst>
          </p:cNvPr>
          <p:cNvSpPr>
            <a:spLocks noGrp="1"/>
          </p:cNvSpPr>
          <p:nvPr>
            <p:ph type="title"/>
          </p:nvPr>
        </p:nvSpPr>
        <p:spPr/>
        <p:txBody>
          <a:bodyPr>
            <a:normAutofit/>
          </a:bodyPr>
          <a:lstStyle/>
          <a:p>
            <a:pPr>
              <a:lnSpc>
                <a:spcPct val="90000"/>
              </a:lnSpc>
            </a:pPr>
            <a:r>
              <a:rPr lang="en-US" dirty="0"/>
              <a:t>The Linked Data Info Card and Contributor Page in Alma - BIBFRAME - 2</a:t>
            </a:r>
          </a:p>
        </p:txBody>
      </p:sp>
      <p:sp>
        <p:nvSpPr>
          <p:cNvPr id="4" name="Content Placeholder 3">
            <a:extLst>
              <a:ext uri="{FF2B5EF4-FFF2-40B4-BE49-F238E27FC236}">
                <a16:creationId xmlns:a16="http://schemas.microsoft.com/office/drawing/2014/main" id="{7A5975AB-8C3D-4F47-C051-5ADBAF7FA314}"/>
              </a:ext>
            </a:extLst>
          </p:cNvPr>
          <p:cNvSpPr>
            <a:spLocks noGrp="1"/>
          </p:cNvSpPr>
          <p:nvPr>
            <p:ph idx="4294967295"/>
          </p:nvPr>
        </p:nvSpPr>
        <p:spPr>
          <a:xfrm>
            <a:off x="527381" y="1028735"/>
            <a:ext cx="11233248" cy="480052"/>
          </a:xfrm>
          <a:prstGeom prst="rect">
            <a:avLst/>
          </a:prstGeom>
        </p:spPr>
        <p:txBody>
          <a:bodyPr>
            <a:noAutofit/>
          </a:bodyPr>
          <a:lstStyle/>
          <a:p>
            <a:r>
              <a:rPr lang="en-US" sz="2000" dirty="0"/>
              <a:t>Here are the BIBFRAME WORK fields seen on the previous slide:</a:t>
            </a:r>
          </a:p>
        </p:txBody>
      </p:sp>
      <p:sp>
        <p:nvSpPr>
          <p:cNvPr id="2" name="TextBox 1">
            <a:extLst>
              <a:ext uri="{FF2B5EF4-FFF2-40B4-BE49-F238E27FC236}">
                <a16:creationId xmlns:a16="http://schemas.microsoft.com/office/drawing/2014/main" id="{2EBD8E90-1FAF-E090-59D9-9E8C8DF8DCA3}"/>
              </a:ext>
            </a:extLst>
          </p:cNvPr>
          <p:cNvSpPr txBox="1"/>
          <p:nvPr/>
        </p:nvSpPr>
        <p:spPr>
          <a:xfrm>
            <a:off x="239350" y="1604798"/>
            <a:ext cx="11713301" cy="3785652"/>
          </a:xfrm>
          <a:prstGeom prst="rect">
            <a:avLst/>
          </a:prstGeom>
          <a:noFill/>
          <a:ln>
            <a:solidFill>
              <a:schemeClr val="tx1"/>
            </a:solidFill>
          </a:ln>
        </p:spPr>
        <p:txBody>
          <a:bodyPr wrap="square" rtlCol="0">
            <a:spAutoFit/>
          </a:bodyPr>
          <a:lstStyle/>
          <a:p>
            <a:r>
              <a:rPr lang="en-US" sz="1600" dirty="0">
                <a:latin typeface="Courier New" panose="02070309020205020404" pitchFamily="49" charset="0"/>
                <a:cs typeface="Courier New" panose="02070309020205020404" pitchFamily="49" charset="0"/>
              </a:rPr>
              <a:t>&lt;</a:t>
            </a:r>
            <a:r>
              <a:rPr lang="en-US" sz="1600" dirty="0" err="1">
                <a:latin typeface="Courier New" panose="02070309020205020404" pitchFamily="49" charset="0"/>
                <a:cs typeface="Courier New" panose="02070309020205020404" pitchFamily="49" charset="0"/>
              </a:rPr>
              <a:t>bf:contribution</a:t>
            </a:r>
            <a:r>
              <a:rPr lang="en-US" sz="1600" dirty="0">
                <a:latin typeface="Courier New" panose="02070309020205020404" pitchFamily="49" charset="0"/>
                <a:cs typeface="Courier New" panose="02070309020205020404" pitchFamily="49" charset="0"/>
              </a:rPr>
              <a:t>&gt;</a:t>
            </a:r>
          </a:p>
          <a:p>
            <a:r>
              <a:rPr lang="en-US" sz="1600" dirty="0">
                <a:latin typeface="Courier New" panose="02070309020205020404" pitchFamily="49" charset="0"/>
                <a:cs typeface="Courier New" panose="02070309020205020404" pitchFamily="49" charset="0"/>
              </a:rPr>
              <a:t>        &lt;</a:t>
            </a:r>
            <a:r>
              <a:rPr lang="en-US" sz="1600" dirty="0" err="1">
                <a:latin typeface="Courier New" panose="02070309020205020404" pitchFamily="49" charset="0"/>
                <a:cs typeface="Courier New" panose="02070309020205020404" pitchFamily="49" charset="0"/>
              </a:rPr>
              <a:t>bf:Contribution</a:t>
            </a:r>
            <a:r>
              <a:rPr lang="en-US" sz="1600" dirty="0">
                <a:latin typeface="Courier New" panose="02070309020205020404" pitchFamily="49" charset="0"/>
                <a:cs typeface="Courier New" panose="02070309020205020404" pitchFamily="49" charset="0"/>
              </a:rPr>
              <a:t>&gt;</a:t>
            </a:r>
          </a:p>
          <a:p>
            <a:r>
              <a:rPr lang="en-US" sz="1600" dirty="0">
                <a:latin typeface="Courier New" panose="02070309020205020404" pitchFamily="49" charset="0"/>
                <a:cs typeface="Courier New" panose="02070309020205020404" pitchFamily="49" charset="0"/>
              </a:rPr>
              <a:t>          </a:t>
            </a:r>
            <a:r>
              <a:rPr lang="en-US" sz="1600" dirty="0">
                <a:highlight>
                  <a:srgbClr val="FFFF00"/>
                </a:highlight>
                <a:latin typeface="Courier New" panose="02070309020205020404" pitchFamily="49" charset="0"/>
                <a:cs typeface="Courier New" panose="02070309020205020404" pitchFamily="49" charset="0"/>
              </a:rPr>
              <a:t>&lt;</a:t>
            </a:r>
            <a:r>
              <a:rPr lang="en-US" sz="1600" dirty="0" err="1">
                <a:highlight>
                  <a:srgbClr val="FFFF00"/>
                </a:highlight>
                <a:latin typeface="Courier New" panose="02070309020205020404" pitchFamily="49" charset="0"/>
                <a:cs typeface="Courier New" panose="02070309020205020404" pitchFamily="49" charset="0"/>
              </a:rPr>
              <a:t>bf:agent</a:t>
            </a:r>
            <a:r>
              <a:rPr lang="en-US" sz="1600" dirty="0">
                <a:highlight>
                  <a:srgbClr val="FFFF00"/>
                </a:highlight>
                <a:latin typeface="Courier New" panose="02070309020205020404" pitchFamily="49" charset="0"/>
                <a:cs typeface="Courier New" panose="02070309020205020404" pitchFamily="49" charset="0"/>
              </a:rPr>
              <a:t> </a:t>
            </a:r>
            <a:r>
              <a:rPr lang="en-US" sz="1600" dirty="0" err="1">
                <a:highlight>
                  <a:srgbClr val="FFFF00"/>
                </a:highlight>
                <a:latin typeface="Courier New" panose="02070309020205020404" pitchFamily="49" charset="0"/>
                <a:cs typeface="Courier New" panose="02070309020205020404" pitchFamily="49" charset="0"/>
              </a:rPr>
              <a:t>rdf:resource</a:t>
            </a:r>
            <a:r>
              <a:rPr lang="en-US" sz="1600" dirty="0">
                <a:highlight>
                  <a:srgbClr val="FFFF00"/>
                </a:highlight>
                <a:latin typeface="Courier New" panose="02070309020205020404" pitchFamily="49" charset="0"/>
                <a:cs typeface="Courier New" panose="02070309020205020404" pitchFamily="49" charset="0"/>
              </a:rPr>
              <a:t>="http://id.loc.gov/</a:t>
            </a:r>
            <a:r>
              <a:rPr lang="en-US" sz="1600" dirty="0" err="1">
                <a:highlight>
                  <a:srgbClr val="FFFF00"/>
                </a:highlight>
                <a:latin typeface="Courier New" panose="02070309020205020404" pitchFamily="49" charset="0"/>
                <a:cs typeface="Courier New" panose="02070309020205020404" pitchFamily="49" charset="0"/>
              </a:rPr>
              <a:t>rwo</a:t>
            </a:r>
            <a:r>
              <a:rPr lang="en-US" sz="1600" dirty="0">
                <a:highlight>
                  <a:srgbClr val="FFFF00"/>
                </a:highlight>
                <a:latin typeface="Courier New" panose="02070309020205020404" pitchFamily="49" charset="0"/>
                <a:cs typeface="Courier New" panose="02070309020205020404" pitchFamily="49" charset="0"/>
              </a:rPr>
              <a:t>/agents/n2015002791"/&gt;</a:t>
            </a:r>
          </a:p>
          <a:p>
            <a:r>
              <a:rPr lang="en-US" sz="1600" dirty="0">
                <a:latin typeface="Courier New" panose="02070309020205020404" pitchFamily="49" charset="0"/>
                <a:cs typeface="Courier New" panose="02070309020205020404" pitchFamily="49" charset="0"/>
              </a:rPr>
              <a:t>          &lt;</a:t>
            </a:r>
            <a:r>
              <a:rPr lang="en-US" sz="1600" dirty="0" err="1">
                <a:latin typeface="Courier New" panose="02070309020205020404" pitchFamily="49" charset="0"/>
                <a:cs typeface="Courier New" panose="02070309020205020404" pitchFamily="49" charset="0"/>
              </a:rPr>
              <a:t>bf:role</a:t>
            </a:r>
            <a:r>
              <a:rPr lang="en-US" sz="1600" dirty="0">
                <a:latin typeface="Courier New" panose="02070309020205020404" pitchFamily="49" charset="0"/>
                <a:cs typeface="Courier New" panose="02070309020205020404" pitchFamily="49" charset="0"/>
              </a:rPr>
              <a:t> </a:t>
            </a:r>
            <a:r>
              <a:rPr lang="en-US" sz="1600" dirty="0" err="1">
                <a:latin typeface="Courier New" panose="02070309020205020404" pitchFamily="49" charset="0"/>
                <a:cs typeface="Courier New" panose="02070309020205020404" pitchFamily="49" charset="0"/>
              </a:rPr>
              <a:t>rdf:resource</a:t>
            </a:r>
            <a:r>
              <a:rPr lang="en-US" sz="1600" dirty="0">
                <a:latin typeface="Courier New" panose="02070309020205020404" pitchFamily="49" charset="0"/>
                <a:cs typeface="Courier New" panose="02070309020205020404" pitchFamily="49" charset="0"/>
              </a:rPr>
              <a:t>="http://id.loc.gov/vocabulary/relators/</a:t>
            </a:r>
            <a:r>
              <a:rPr lang="en-US" sz="1600" dirty="0" err="1">
                <a:latin typeface="Courier New" panose="02070309020205020404" pitchFamily="49" charset="0"/>
                <a:cs typeface="Courier New" panose="02070309020205020404" pitchFamily="49" charset="0"/>
              </a:rPr>
              <a:t>edt</a:t>
            </a:r>
            <a:r>
              <a:rPr lang="en-US" sz="1600" dirty="0">
                <a:latin typeface="Courier New" panose="02070309020205020404" pitchFamily="49" charset="0"/>
                <a:cs typeface="Courier New" panose="02070309020205020404" pitchFamily="49" charset="0"/>
              </a:rPr>
              <a:t>"/&gt;</a:t>
            </a:r>
          </a:p>
          <a:p>
            <a:r>
              <a:rPr lang="en-US" sz="1600" dirty="0">
                <a:latin typeface="Courier New" panose="02070309020205020404" pitchFamily="49" charset="0"/>
                <a:cs typeface="Courier New" panose="02070309020205020404" pitchFamily="49" charset="0"/>
              </a:rPr>
              <a:t>          &lt;</a:t>
            </a:r>
            <a:r>
              <a:rPr lang="en-US" sz="1600" dirty="0" err="1">
                <a:latin typeface="Courier New" panose="02070309020205020404" pitchFamily="49" charset="0"/>
                <a:cs typeface="Courier New" panose="02070309020205020404" pitchFamily="49" charset="0"/>
              </a:rPr>
              <a:t>bf:role</a:t>
            </a:r>
            <a:r>
              <a:rPr lang="en-US" sz="1600" dirty="0">
                <a:latin typeface="Courier New" panose="02070309020205020404" pitchFamily="49" charset="0"/>
                <a:cs typeface="Courier New" panose="02070309020205020404" pitchFamily="49" charset="0"/>
              </a:rPr>
              <a:t> </a:t>
            </a:r>
            <a:r>
              <a:rPr lang="en-US" sz="1600" dirty="0" err="1">
                <a:latin typeface="Courier New" panose="02070309020205020404" pitchFamily="49" charset="0"/>
                <a:cs typeface="Courier New" panose="02070309020205020404" pitchFamily="49" charset="0"/>
              </a:rPr>
              <a:t>rdf:resource</a:t>
            </a:r>
            <a:r>
              <a:rPr lang="en-US" sz="1600" dirty="0">
                <a:latin typeface="Courier New" panose="02070309020205020404" pitchFamily="49" charset="0"/>
                <a:cs typeface="Courier New" panose="02070309020205020404" pitchFamily="49" charset="0"/>
              </a:rPr>
              <a:t>="http://id.loc.gov/vocabulary/relators/</a:t>
            </a:r>
            <a:r>
              <a:rPr lang="en-US" sz="1600" dirty="0" err="1">
                <a:latin typeface="Courier New" panose="02070309020205020404" pitchFamily="49" charset="0"/>
                <a:cs typeface="Courier New" panose="02070309020205020404" pitchFamily="49" charset="0"/>
              </a:rPr>
              <a:t>aut</a:t>
            </a:r>
            <a:r>
              <a:rPr lang="en-US" sz="1600" dirty="0">
                <a:latin typeface="Courier New" panose="02070309020205020404" pitchFamily="49" charset="0"/>
                <a:cs typeface="Courier New" panose="02070309020205020404" pitchFamily="49" charset="0"/>
              </a:rPr>
              <a:t>"/&gt;</a:t>
            </a:r>
          </a:p>
          <a:p>
            <a:r>
              <a:rPr lang="en-US" sz="1600" dirty="0">
                <a:latin typeface="Courier New" panose="02070309020205020404" pitchFamily="49" charset="0"/>
                <a:cs typeface="Courier New" panose="02070309020205020404" pitchFamily="49" charset="0"/>
              </a:rPr>
              <a:t>        &lt;/</a:t>
            </a:r>
            <a:r>
              <a:rPr lang="en-US" sz="1600" dirty="0" err="1">
                <a:latin typeface="Courier New" panose="02070309020205020404" pitchFamily="49" charset="0"/>
                <a:cs typeface="Courier New" panose="02070309020205020404" pitchFamily="49" charset="0"/>
              </a:rPr>
              <a:t>bf:Contribution</a:t>
            </a:r>
            <a:r>
              <a:rPr lang="en-US" sz="1600" dirty="0">
                <a:latin typeface="Courier New" panose="02070309020205020404" pitchFamily="49" charset="0"/>
                <a:cs typeface="Courier New" panose="02070309020205020404" pitchFamily="49" charset="0"/>
              </a:rPr>
              <a:t>&gt;</a:t>
            </a:r>
          </a:p>
          <a:p>
            <a:r>
              <a:rPr lang="en-US" sz="1600" dirty="0">
                <a:latin typeface="Courier New" panose="02070309020205020404" pitchFamily="49" charset="0"/>
                <a:cs typeface="Courier New" panose="02070309020205020404" pitchFamily="49" charset="0"/>
              </a:rPr>
              <a:t>      &lt;/</a:t>
            </a:r>
            <a:r>
              <a:rPr lang="en-US" sz="1600" dirty="0" err="1">
                <a:latin typeface="Courier New" panose="02070309020205020404" pitchFamily="49" charset="0"/>
                <a:cs typeface="Courier New" panose="02070309020205020404" pitchFamily="49" charset="0"/>
              </a:rPr>
              <a:t>bf:contribution</a:t>
            </a:r>
            <a:r>
              <a:rPr lang="en-US" sz="1600" dirty="0">
                <a:latin typeface="Courier New" panose="02070309020205020404" pitchFamily="49" charset="0"/>
                <a:cs typeface="Courier New" panose="02070309020205020404" pitchFamily="49" charset="0"/>
              </a:rPr>
              <a:t>&gt;</a:t>
            </a:r>
          </a:p>
          <a:p>
            <a:r>
              <a:rPr lang="en-US" sz="1600" dirty="0">
                <a:latin typeface="Courier New" panose="02070309020205020404" pitchFamily="49" charset="0"/>
                <a:cs typeface="Courier New" panose="02070309020205020404" pitchFamily="49" charset="0"/>
              </a:rPr>
              <a:t>…</a:t>
            </a:r>
          </a:p>
          <a:p>
            <a:r>
              <a:rPr lang="en-US" sz="1600" dirty="0">
                <a:latin typeface="Courier New" panose="02070309020205020404" pitchFamily="49" charset="0"/>
                <a:cs typeface="Courier New" panose="02070309020205020404" pitchFamily="49" charset="0"/>
              </a:rPr>
              <a:t>      &lt;</a:t>
            </a:r>
            <a:r>
              <a:rPr lang="en-US" sz="1600" dirty="0" err="1">
                <a:latin typeface="Courier New" panose="02070309020205020404" pitchFamily="49" charset="0"/>
                <a:cs typeface="Courier New" panose="02070309020205020404" pitchFamily="49" charset="0"/>
              </a:rPr>
              <a:t>bf:contribution</a:t>
            </a:r>
            <a:r>
              <a:rPr lang="en-US" sz="1600" dirty="0">
                <a:latin typeface="Courier New" panose="02070309020205020404" pitchFamily="49" charset="0"/>
                <a:cs typeface="Courier New" panose="02070309020205020404" pitchFamily="49" charset="0"/>
              </a:rPr>
              <a:t>&gt;</a:t>
            </a:r>
          </a:p>
          <a:p>
            <a:r>
              <a:rPr lang="en-US" sz="1600" dirty="0">
                <a:latin typeface="Courier New" panose="02070309020205020404" pitchFamily="49" charset="0"/>
                <a:cs typeface="Courier New" panose="02070309020205020404" pitchFamily="49" charset="0"/>
              </a:rPr>
              <a:t>        &lt;</a:t>
            </a:r>
            <a:r>
              <a:rPr lang="en-US" sz="1600" dirty="0" err="1">
                <a:latin typeface="Courier New" panose="02070309020205020404" pitchFamily="49" charset="0"/>
                <a:cs typeface="Courier New" panose="02070309020205020404" pitchFamily="49" charset="0"/>
              </a:rPr>
              <a:t>bf:Contribution</a:t>
            </a:r>
            <a:r>
              <a:rPr lang="en-US" sz="1600" dirty="0">
                <a:latin typeface="Courier New" panose="02070309020205020404" pitchFamily="49" charset="0"/>
                <a:cs typeface="Courier New" panose="02070309020205020404" pitchFamily="49" charset="0"/>
              </a:rPr>
              <a:t>&gt;</a:t>
            </a:r>
          </a:p>
          <a:p>
            <a:r>
              <a:rPr lang="en-US" sz="1600" dirty="0">
                <a:latin typeface="Courier New" panose="02070309020205020404" pitchFamily="49" charset="0"/>
                <a:cs typeface="Courier New" panose="02070309020205020404" pitchFamily="49" charset="0"/>
              </a:rPr>
              <a:t>          </a:t>
            </a:r>
            <a:r>
              <a:rPr lang="en-US" sz="1600" dirty="0">
                <a:highlight>
                  <a:srgbClr val="FFFF00"/>
                </a:highlight>
                <a:latin typeface="Courier New" panose="02070309020205020404" pitchFamily="49" charset="0"/>
                <a:cs typeface="Courier New" panose="02070309020205020404" pitchFamily="49" charset="0"/>
              </a:rPr>
              <a:t>&lt;</a:t>
            </a:r>
            <a:r>
              <a:rPr lang="en-US" sz="1600" dirty="0" err="1">
                <a:highlight>
                  <a:srgbClr val="FFFF00"/>
                </a:highlight>
                <a:latin typeface="Courier New" panose="02070309020205020404" pitchFamily="49" charset="0"/>
                <a:cs typeface="Courier New" panose="02070309020205020404" pitchFamily="49" charset="0"/>
              </a:rPr>
              <a:t>bf:agent</a:t>
            </a:r>
            <a:r>
              <a:rPr lang="en-US" sz="1600" dirty="0">
                <a:highlight>
                  <a:srgbClr val="FFFF00"/>
                </a:highlight>
                <a:latin typeface="Courier New" panose="02070309020205020404" pitchFamily="49" charset="0"/>
                <a:cs typeface="Courier New" panose="02070309020205020404" pitchFamily="49" charset="0"/>
              </a:rPr>
              <a:t> </a:t>
            </a:r>
            <a:r>
              <a:rPr lang="en-US" sz="1600" dirty="0" err="1">
                <a:highlight>
                  <a:srgbClr val="FFFF00"/>
                </a:highlight>
                <a:latin typeface="Courier New" panose="02070309020205020404" pitchFamily="49" charset="0"/>
                <a:cs typeface="Courier New" panose="02070309020205020404" pitchFamily="49" charset="0"/>
              </a:rPr>
              <a:t>rdf:resource</a:t>
            </a:r>
            <a:r>
              <a:rPr lang="en-US" sz="1600" dirty="0">
                <a:highlight>
                  <a:srgbClr val="FFFF00"/>
                </a:highlight>
                <a:latin typeface="Courier New" panose="02070309020205020404" pitchFamily="49" charset="0"/>
                <a:cs typeface="Courier New" panose="02070309020205020404" pitchFamily="49" charset="0"/>
              </a:rPr>
              <a:t>="http://id.loc.gov/</a:t>
            </a:r>
            <a:r>
              <a:rPr lang="en-US" sz="1600" dirty="0" err="1">
                <a:highlight>
                  <a:srgbClr val="FFFF00"/>
                </a:highlight>
                <a:latin typeface="Courier New" panose="02070309020205020404" pitchFamily="49" charset="0"/>
                <a:cs typeface="Courier New" panose="02070309020205020404" pitchFamily="49" charset="0"/>
              </a:rPr>
              <a:t>rwo</a:t>
            </a:r>
            <a:r>
              <a:rPr lang="en-US" sz="1600" dirty="0">
                <a:highlight>
                  <a:srgbClr val="FFFF00"/>
                </a:highlight>
                <a:latin typeface="Courier New" panose="02070309020205020404" pitchFamily="49" charset="0"/>
                <a:cs typeface="Courier New" panose="02070309020205020404" pitchFamily="49" charset="0"/>
              </a:rPr>
              <a:t>/agents/no2015022861"/&gt;</a:t>
            </a:r>
          </a:p>
          <a:p>
            <a:r>
              <a:rPr lang="en-US" sz="1600" dirty="0">
                <a:latin typeface="Courier New" panose="02070309020205020404" pitchFamily="49" charset="0"/>
                <a:cs typeface="Courier New" panose="02070309020205020404" pitchFamily="49" charset="0"/>
              </a:rPr>
              <a:t>          &lt;</a:t>
            </a:r>
            <a:r>
              <a:rPr lang="en-US" sz="1600" dirty="0" err="1">
                <a:latin typeface="Courier New" panose="02070309020205020404" pitchFamily="49" charset="0"/>
                <a:cs typeface="Courier New" panose="02070309020205020404" pitchFamily="49" charset="0"/>
              </a:rPr>
              <a:t>bf:role</a:t>
            </a:r>
            <a:r>
              <a:rPr lang="en-US" sz="1600" dirty="0">
                <a:latin typeface="Courier New" panose="02070309020205020404" pitchFamily="49" charset="0"/>
                <a:cs typeface="Courier New" panose="02070309020205020404" pitchFamily="49" charset="0"/>
              </a:rPr>
              <a:t> </a:t>
            </a:r>
            <a:r>
              <a:rPr lang="en-US" sz="1600" dirty="0" err="1">
                <a:latin typeface="Courier New" panose="02070309020205020404" pitchFamily="49" charset="0"/>
                <a:cs typeface="Courier New" panose="02070309020205020404" pitchFamily="49" charset="0"/>
              </a:rPr>
              <a:t>rdf:resource</a:t>
            </a:r>
            <a:r>
              <a:rPr lang="en-US" sz="1600" dirty="0">
                <a:latin typeface="Courier New" panose="02070309020205020404" pitchFamily="49" charset="0"/>
                <a:cs typeface="Courier New" panose="02070309020205020404" pitchFamily="49" charset="0"/>
              </a:rPr>
              <a:t>="http://id.loc.gov/vocabulary/relators/</a:t>
            </a:r>
            <a:r>
              <a:rPr lang="en-US" sz="1600" dirty="0" err="1">
                <a:latin typeface="Courier New" panose="02070309020205020404" pitchFamily="49" charset="0"/>
                <a:cs typeface="Courier New" panose="02070309020205020404" pitchFamily="49" charset="0"/>
              </a:rPr>
              <a:t>edt</a:t>
            </a:r>
            <a:r>
              <a:rPr lang="en-US" sz="1600" dirty="0">
                <a:latin typeface="Courier New" panose="02070309020205020404" pitchFamily="49" charset="0"/>
                <a:cs typeface="Courier New" panose="02070309020205020404" pitchFamily="49" charset="0"/>
              </a:rPr>
              <a:t>"/&gt;</a:t>
            </a:r>
          </a:p>
          <a:p>
            <a:r>
              <a:rPr lang="en-US" sz="1600" dirty="0">
                <a:latin typeface="Courier New" panose="02070309020205020404" pitchFamily="49" charset="0"/>
                <a:cs typeface="Courier New" panose="02070309020205020404" pitchFamily="49" charset="0"/>
              </a:rPr>
              <a:t>          &lt;</a:t>
            </a:r>
            <a:r>
              <a:rPr lang="en-US" sz="1600" dirty="0" err="1">
                <a:latin typeface="Courier New" panose="02070309020205020404" pitchFamily="49" charset="0"/>
                <a:cs typeface="Courier New" panose="02070309020205020404" pitchFamily="49" charset="0"/>
              </a:rPr>
              <a:t>bf:role</a:t>
            </a:r>
            <a:r>
              <a:rPr lang="en-US" sz="1600" dirty="0">
                <a:latin typeface="Courier New" panose="02070309020205020404" pitchFamily="49" charset="0"/>
                <a:cs typeface="Courier New" panose="02070309020205020404" pitchFamily="49" charset="0"/>
              </a:rPr>
              <a:t> </a:t>
            </a:r>
            <a:r>
              <a:rPr lang="en-US" sz="1600" dirty="0" err="1">
                <a:latin typeface="Courier New" panose="02070309020205020404" pitchFamily="49" charset="0"/>
                <a:cs typeface="Courier New" panose="02070309020205020404" pitchFamily="49" charset="0"/>
              </a:rPr>
              <a:t>rdf:resource</a:t>
            </a:r>
            <a:r>
              <a:rPr lang="en-US" sz="1600" dirty="0">
                <a:latin typeface="Courier New" panose="02070309020205020404" pitchFamily="49" charset="0"/>
                <a:cs typeface="Courier New" panose="02070309020205020404" pitchFamily="49" charset="0"/>
              </a:rPr>
              <a:t>="http://id.loc.gov/vocabulary/relators/</a:t>
            </a:r>
            <a:r>
              <a:rPr lang="en-US" sz="1600" dirty="0" err="1">
                <a:latin typeface="Courier New" panose="02070309020205020404" pitchFamily="49" charset="0"/>
                <a:cs typeface="Courier New" panose="02070309020205020404" pitchFamily="49" charset="0"/>
              </a:rPr>
              <a:t>aut</a:t>
            </a:r>
            <a:r>
              <a:rPr lang="en-US" sz="1600" dirty="0">
                <a:latin typeface="Courier New" panose="02070309020205020404" pitchFamily="49" charset="0"/>
                <a:cs typeface="Courier New" panose="02070309020205020404" pitchFamily="49" charset="0"/>
              </a:rPr>
              <a:t>"/&gt;</a:t>
            </a:r>
          </a:p>
          <a:p>
            <a:r>
              <a:rPr lang="en-US" sz="1600" dirty="0">
                <a:latin typeface="Courier New" panose="02070309020205020404" pitchFamily="49" charset="0"/>
                <a:cs typeface="Courier New" panose="02070309020205020404" pitchFamily="49" charset="0"/>
              </a:rPr>
              <a:t>        &lt;/</a:t>
            </a:r>
            <a:r>
              <a:rPr lang="en-US" sz="1600" dirty="0" err="1">
                <a:latin typeface="Courier New" panose="02070309020205020404" pitchFamily="49" charset="0"/>
                <a:cs typeface="Courier New" panose="02070309020205020404" pitchFamily="49" charset="0"/>
              </a:rPr>
              <a:t>bf:Contribution</a:t>
            </a:r>
            <a:r>
              <a:rPr lang="en-US" sz="1600" dirty="0">
                <a:latin typeface="Courier New" panose="02070309020205020404" pitchFamily="49" charset="0"/>
                <a:cs typeface="Courier New" panose="02070309020205020404" pitchFamily="49" charset="0"/>
              </a:rPr>
              <a:t>&gt;</a:t>
            </a:r>
          </a:p>
          <a:p>
            <a:r>
              <a:rPr lang="en-US" sz="1600" dirty="0">
                <a:latin typeface="Courier New" panose="02070309020205020404" pitchFamily="49" charset="0"/>
                <a:cs typeface="Courier New" panose="02070309020205020404" pitchFamily="49" charset="0"/>
              </a:rPr>
              <a:t>      &lt;/</a:t>
            </a:r>
            <a:r>
              <a:rPr lang="en-US" sz="1600" dirty="0" err="1">
                <a:latin typeface="Courier New" panose="02070309020205020404" pitchFamily="49" charset="0"/>
                <a:cs typeface="Courier New" panose="02070309020205020404" pitchFamily="49" charset="0"/>
              </a:rPr>
              <a:t>bf:contribution</a:t>
            </a:r>
            <a:r>
              <a:rPr lang="en-US" sz="1600" dirty="0">
                <a:latin typeface="Courier New" panose="02070309020205020404" pitchFamily="49" charset="0"/>
                <a:cs typeface="Courier New" panose="02070309020205020404" pitchFamily="49" charset="0"/>
              </a:rPr>
              <a:t>&gt;</a:t>
            </a:r>
          </a:p>
        </p:txBody>
      </p:sp>
      <p:sp>
        <p:nvSpPr>
          <p:cNvPr id="5" name="TextBox 4">
            <a:extLst>
              <a:ext uri="{FF2B5EF4-FFF2-40B4-BE49-F238E27FC236}">
                <a16:creationId xmlns:a16="http://schemas.microsoft.com/office/drawing/2014/main" id="{C11007C0-EFC9-ECE4-26EA-6FD7794E938D}"/>
              </a:ext>
            </a:extLst>
          </p:cNvPr>
          <p:cNvSpPr txBox="1"/>
          <p:nvPr/>
        </p:nvSpPr>
        <p:spPr>
          <a:xfrm>
            <a:off x="6192011" y="3236979"/>
            <a:ext cx="4032448" cy="307777"/>
          </a:xfrm>
          <a:prstGeom prst="rect">
            <a:avLst/>
          </a:prstGeom>
          <a:solidFill>
            <a:srgbClr val="FFFF00"/>
          </a:solidFill>
          <a:ln>
            <a:solidFill>
              <a:schemeClr val="tx1"/>
            </a:solidFill>
          </a:ln>
        </p:spPr>
        <p:txBody>
          <a:bodyPr wrap="square" rtlCol="0">
            <a:spAutoFit/>
          </a:bodyPr>
          <a:lstStyle/>
          <a:p>
            <a:r>
              <a:rPr lang="en-US" sz="1400" dirty="0"/>
              <a:t>We will now look at these two </a:t>
            </a:r>
            <a:r>
              <a:rPr lang="en-US" sz="1400" dirty="0" err="1">
                <a:latin typeface="Courier New" panose="02070309020205020404" pitchFamily="49" charset="0"/>
                <a:cs typeface="Courier New" panose="02070309020205020404" pitchFamily="49" charset="0"/>
              </a:rPr>
              <a:t>bf:agent</a:t>
            </a:r>
            <a:r>
              <a:rPr lang="en-US" sz="1400" dirty="0">
                <a:latin typeface="Courier New" panose="02070309020205020404" pitchFamily="49" charset="0"/>
                <a:cs typeface="Courier New" panose="02070309020205020404" pitchFamily="49" charset="0"/>
              </a:rPr>
              <a:t> </a:t>
            </a:r>
            <a:r>
              <a:rPr lang="en-US" sz="1400" dirty="0"/>
              <a:t>URLs</a:t>
            </a:r>
          </a:p>
        </p:txBody>
      </p:sp>
    </p:spTree>
    <p:extLst>
      <p:ext uri="{BB962C8B-B14F-4D97-AF65-F5344CB8AC3E}">
        <p14:creationId xmlns:p14="http://schemas.microsoft.com/office/powerpoint/2010/main" val="424422101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F992CC-8EAD-821A-3E5C-6F13FD561CD9}"/>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E94E7825-8213-7465-04F7-C4EEE0552EDD}"/>
              </a:ext>
            </a:extLst>
          </p:cNvPr>
          <p:cNvPicPr>
            <a:picLocks noChangeAspect="1"/>
          </p:cNvPicPr>
          <p:nvPr/>
        </p:nvPicPr>
        <p:blipFill>
          <a:blip r:embed="rId2"/>
          <a:stretch>
            <a:fillRect/>
          </a:stretch>
        </p:blipFill>
        <p:spPr>
          <a:xfrm>
            <a:off x="2650986" y="1508760"/>
            <a:ext cx="7022943" cy="4709160"/>
          </a:xfrm>
          <a:prstGeom prst="rect">
            <a:avLst/>
          </a:prstGeom>
          <a:ln>
            <a:solidFill>
              <a:schemeClr val="tx1"/>
            </a:solidFill>
          </a:ln>
        </p:spPr>
      </p:pic>
      <p:sp>
        <p:nvSpPr>
          <p:cNvPr id="3" name="Title 2">
            <a:extLst>
              <a:ext uri="{FF2B5EF4-FFF2-40B4-BE49-F238E27FC236}">
                <a16:creationId xmlns:a16="http://schemas.microsoft.com/office/drawing/2014/main" id="{34543935-08AF-5F94-C535-1E73E301E8DE}"/>
              </a:ext>
            </a:extLst>
          </p:cNvPr>
          <p:cNvSpPr>
            <a:spLocks noGrp="1"/>
          </p:cNvSpPr>
          <p:nvPr>
            <p:ph type="title"/>
          </p:nvPr>
        </p:nvSpPr>
        <p:spPr/>
        <p:txBody>
          <a:bodyPr>
            <a:normAutofit/>
          </a:bodyPr>
          <a:lstStyle/>
          <a:p>
            <a:pPr>
              <a:lnSpc>
                <a:spcPct val="90000"/>
              </a:lnSpc>
            </a:pPr>
            <a:r>
              <a:rPr lang="en-US" dirty="0"/>
              <a:t>The Linked Data Info Card and Contributor Page in Alma - BIBFRAME - 2</a:t>
            </a:r>
          </a:p>
        </p:txBody>
      </p:sp>
      <p:sp>
        <p:nvSpPr>
          <p:cNvPr id="4" name="Content Placeholder 3">
            <a:extLst>
              <a:ext uri="{FF2B5EF4-FFF2-40B4-BE49-F238E27FC236}">
                <a16:creationId xmlns:a16="http://schemas.microsoft.com/office/drawing/2014/main" id="{8947AB7A-B334-7E77-2F90-581BA0C92F47}"/>
              </a:ext>
            </a:extLst>
          </p:cNvPr>
          <p:cNvSpPr>
            <a:spLocks noGrp="1"/>
          </p:cNvSpPr>
          <p:nvPr>
            <p:ph idx="4294967295"/>
          </p:nvPr>
        </p:nvSpPr>
        <p:spPr>
          <a:xfrm>
            <a:off x="527381" y="1028735"/>
            <a:ext cx="11233248" cy="864095"/>
          </a:xfrm>
          <a:prstGeom prst="rect">
            <a:avLst/>
          </a:prstGeom>
        </p:spPr>
        <p:txBody>
          <a:bodyPr>
            <a:normAutofit/>
          </a:bodyPr>
          <a:lstStyle/>
          <a:p>
            <a:r>
              <a:rPr lang="en-US" sz="2000" dirty="0">
                <a:hlinkClick r:id="rId3"/>
              </a:rPr>
              <a:t>http://id.loc.gov/rwo/agents/n2015002791</a:t>
            </a:r>
            <a:r>
              <a:rPr lang="en-US" sz="2000" dirty="0"/>
              <a:t> </a:t>
            </a:r>
          </a:p>
        </p:txBody>
      </p:sp>
      <p:sp>
        <p:nvSpPr>
          <p:cNvPr id="6" name="Rectangle 5">
            <a:extLst>
              <a:ext uri="{FF2B5EF4-FFF2-40B4-BE49-F238E27FC236}">
                <a16:creationId xmlns:a16="http://schemas.microsoft.com/office/drawing/2014/main" id="{19C92C00-EE2A-A5B9-B973-6475243B5457}"/>
              </a:ext>
            </a:extLst>
          </p:cNvPr>
          <p:cNvSpPr/>
          <p:nvPr/>
        </p:nvSpPr>
        <p:spPr>
          <a:xfrm>
            <a:off x="2754576" y="3035803"/>
            <a:ext cx="1370933" cy="38404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49446278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66A277-0BE7-5AEC-6C87-7FAF91E1A141}"/>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E9DE4C29-B33C-43E3-5032-F82A72C6391C}"/>
              </a:ext>
            </a:extLst>
          </p:cNvPr>
          <p:cNvPicPr>
            <a:picLocks noChangeAspect="1"/>
          </p:cNvPicPr>
          <p:nvPr/>
        </p:nvPicPr>
        <p:blipFill>
          <a:blip r:embed="rId2"/>
          <a:stretch>
            <a:fillRect/>
          </a:stretch>
        </p:blipFill>
        <p:spPr>
          <a:xfrm>
            <a:off x="2138345" y="1554474"/>
            <a:ext cx="8374146" cy="4709160"/>
          </a:xfrm>
          <a:prstGeom prst="rect">
            <a:avLst/>
          </a:prstGeom>
          <a:ln>
            <a:solidFill>
              <a:schemeClr val="tx1"/>
            </a:solidFill>
          </a:ln>
        </p:spPr>
      </p:pic>
      <p:sp>
        <p:nvSpPr>
          <p:cNvPr id="3" name="Title 2">
            <a:extLst>
              <a:ext uri="{FF2B5EF4-FFF2-40B4-BE49-F238E27FC236}">
                <a16:creationId xmlns:a16="http://schemas.microsoft.com/office/drawing/2014/main" id="{F14CBEAE-C760-5F17-13EE-633626434376}"/>
              </a:ext>
            </a:extLst>
          </p:cNvPr>
          <p:cNvSpPr>
            <a:spLocks noGrp="1"/>
          </p:cNvSpPr>
          <p:nvPr>
            <p:ph type="title"/>
          </p:nvPr>
        </p:nvSpPr>
        <p:spPr/>
        <p:txBody>
          <a:bodyPr>
            <a:normAutofit/>
          </a:bodyPr>
          <a:lstStyle/>
          <a:p>
            <a:pPr>
              <a:lnSpc>
                <a:spcPct val="90000"/>
              </a:lnSpc>
            </a:pPr>
            <a:r>
              <a:rPr lang="en-US" dirty="0"/>
              <a:t>The Linked Data Info Card and Contributor Page in Alma - BIBFRAME - 2</a:t>
            </a:r>
          </a:p>
        </p:txBody>
      </p:sp>
      <p:sp>
        <p:nvSpPr>
          <p:cNvPr id="4" name="Content Placeholder 3">
            <a:extLst>
              <a:ext uri="{FF2B5EF4-FFF2-40B4-BE49-F238E27FC236}">
                <a16:creationId xmlns:a16="http://schemas.microsoft.com/office/drawing/2014/main" id="{4DA3FE20-ED58-760D-EB8C-D2CE28B77BA3}"/>
              </a:ext>
            </a:extLst>
          </p:cNvPr>
          <p:cNvSpPr>
            <a:spLocks noGrp="1"/>
          </p:cNvSpPr>
          <p:nvPr>
            <p:ph idx="4294967295"/>
          </p:nvPr>
        </p:nvSpPr>
        <p:spPr>
          <a:xfrm>
            <a:off x="527381" y="1028735"/>
            <a:ext cx="11233248" cy="1920212"/>
          </a:xfrm>
          <a:prstGeom prst="rect">
            <a:avLst/>
          </a:prstGeom>
        </p:spPr>
        <p:txBody>
          <a:bodyPr>
            <a:normAutofit/>
          </a:bodyPr>
          <a:lstStyle/>
          <a:p>
            <a:r>
              <a:rPr lang="en-US" sz="2000" dirty="0">
                <a:hlinkClick r:id="rId3"/>
              </a:rPr>
              <a:t>http://id.loc.gov/rwo/agents/no2015022861</a:t>
            </a:r>
            <a:r>
              <a:rPr lang="en-US" sz="2000" dirty="0"/>
              <a:t> </a:t>
            </a:r>
          </a:p>
        </p:txBody>
      </p:sp>
      <p:sp>
        <p:nvSpPr>
          <p:cNvPr id="11" name="Rectangle 10">
            <a:extLst>
              <a:ext uri="{FF2B5EF4-FFF2-40B4-BE49-F238E27FC236}">
                <a16:creationId xmlns:a16="http://schemas.microsoft.com/office/drawing/2014/main" id="{1D139833-EE4B-9FA7-A1C1-D89618A89329}"/>
              </a:ext>
            </a:extLst>
          </p:cNvPr>
          <p:cNvSpPr/>
          <p:nvPr/>
        </p:nvSpPr>
        <p:spPr>
          <a:xfrm>
            <a:off x="2216719" y="3474720"/>
            <a:ext cx="1440160" cy="25513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173985808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70A40B-0E2F-2660-BBEE-8EFF8B5E4364}"/>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48A13D49-5BEC-EA69-E9C2-2435BCD300F1}"/>
              </a:ext>
            </a:extLst>
          </p:cNvPr>
          <p:cNvPicPr>
            <a:picLocks noChangeAspect="1"/>
          </p:cNvPicPr>
          <p:nvPr/>
        </p:nvPicPr>
        <p:blipFill>
          <a:blip r:embed="rId2"/>
          <a:stretch>
            <a:fillRect/>
          </a:stretch>
        </p:blipFill>
        <p:spPr>
          <a:xfrm>
            <a:off x="1370940" y="2164523"/>
            <a:ext cx="9450119" cy="3200847"/>
          </a:xfrm>
          <a:prstGeom prst="rect">
            <a:avLst/>
          </a:prstGeom>
          <a:ln>
            <a:solidFill>
              <a:schemeClr val="tx1"/>
            </a:solidFill>
          </a:ln>
        </p:spPr>
      </p:pic>
      <p:sp>
        <p:nvSpPr>
          <p:cNvPr id="3" name="Title 2">
            <a:extLst>
              <a:ext uri="{FF2B5EF4-FFF2-40B4-BE49-F238E27FC236}">
                <a16:creationId xmlns:a16="http://schemas.microsoft.com/office/drawing/2014/main" id="{B846EFFE-1277-0050-44FD-E99B01D17501}"/>
              </a:ext>
            </a:extLst>
          </p:cNvPr>
          <p:cNvSpPr>
            <a:spLocks noGrp="1"/>
          </p:cNvSpPr>
          <p:nvPr>
            <p:ph type="title"/>
          </p:nvPr>
        </p:nvSpPr>
        <p:spPr/>
        <p:txBody>
          <a:bodyPr>
            <a:normAutofit/>
          </a:bodyPr>
          <a:lstStyle/>
          <a:p>
            <a:pPr>
              <a:lnSpc>
                <a:spcPct val="90000"/>
              </a:lnSpc>
            </a:pPr>
            <a:r>
              <a:rPr lang="en-US" dirty="0"/>
              <a:t>The Linked Data Info Card and Contributor Page in Alma - BIBFRAME - 2</a:t>
            </a:r>
          </a:p>
        </p:txBody>
      </p:sp>
      <p:sp>
        <p:nvSpPr>
          <p:cNvPr id="4" name="Content Placeholder 3">
            <a:extLst>
              <a:ext uri="{FF2B5EF4-FFF2-40B4-BE49-F238E27FC236}">
                <a16:creationId xmlns:a16="http://schemas.microsoft.com/office/drawing/2014/main" id="{285E0AF6-9759-BC6B-B962-3F44169B3690}"/>
              </a:ext>
            </a:extLst>
          </p:cNvPr>
          <p:cNvSpPr>
            <a:spLocks noGrp="1"/>
          </p:cNvSpPr>
          <p:nvPr>
            <p:ph idx="4294967295"/>
          </p:nvPr>
        </p:nvSpPr>
        <p:spPr>
          <a:xfrm>
            <a:off x="527381" y="1028736"/>
            <a:ext cx="11233248" cy="1135787"/>
          </a:xfrm>
          <a:prstGeom prst="rect">
            <a:avLst/>
          </a:prstGeom>
        </p:spPr>
        <p:txBody>
          <a:bodyPr>
            <a:normAutofit/>
          </a:bodyPr>
          <a:lstStyle/>
          <a:p>
            <a:r>
              <a:rPr lang="en-US" sz="2000" dirty="0"/>
              <a:t>In the Names Section we see the link to the Linked data Info Card for the headings of the names in the </a:t>
            </a:r>
            <a:r>
              <a:rPr lang="en-US" sz="2000" dirty="0" err="1">
                <a:latin typeface="Courier New" panose="02070309020205020404" pitchFamily="49" charset="0"/>
                <a:cs typeface="Courier New" panose="02070309020205020404" pitchFamily="49" charset="0"/>
              </a:rPr>
              <a:t>bf:agent</a:t>
            </a:r>
            <a:r>
              <a:rPr lang="en-US" sz="2000" dirty="0">
                <a:latin typeface="Courier New" panose="02070309020205020404" pitchFamily="49" charset="0"/>
                <a:cs typeface="Courier New" panose="02070309020205020404" pitchFamily="49" charset="0"/>
              </a:rPr>
              <a:t> </a:t>
            </a:r>
            <a:r>
              <a:rPr lang="en-US" sz="2000" dirty="0"/>
              <a:t>URLs .</a:t>
            </a:r>
          </a:p>
          <a:p>
            <a:pPr marL="0" indent="0">
              <a:buNone/>
            </a:pPr>
            <a:endParaRPr lang="en-US" sz="2000" dirty="0"/>
          </a:p>
        </p:txBody>
      </p:sp>
      <p:sp>
        <p:nvSpPr>
          <p:cNvPr id="7" name="Rectangle 6">
            <a:extLst>
              <a:ext uri="{FF2B5EF4-FFF2-40B4-BE49-F238E27FC236}">
                <a16:creationId xmlns:a16="http://schemas.microsoft.com/office/drawing/2014/main" id="{FD1750A9-1052-6804-2F3F-491EDAD83BAE}"/>
              </a:ext>
            </a:extLst>
          </p:cNvPr>
          <p:cNvSpPr/>
          <p:nvPr/>
        </p:nvSpPr>
        <p:spPr>
          <a:xfrm>
            <a:off x="3443770" y="3530372"/>
            <a:ext cx="1882610" cy="66994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 name="Rectangle 7">
            <a:extLst>
              <a:ext uri="{FF2B5EF4-FFF2-40B4-BE49-F238E27FC236}">
                <a16:creationId xmlns:a16="http://schemas.microsoft.com/office/drawing/2014/main" id="{FF0BD531-312A-8201-1320-67AF1ECA4EB7}"/>
              </a:ext>
            </a:extLst>
          </p:cNvPr>
          <p:cNvSpPr/>
          <p:nvPr/>
        </p:nvSpPr>
        <p:spPr>
          <a:xfrm>
            <a:off x="3443769" y="4222097"/>
            <a:ext cx="1882611" cy="66994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0" name="Rectangle 9">
            <a:extLst>
              <a:ext uri="{FF2B5EF4-FFF2-40B4-BE49-F238E27FC236}">
                <a16:creationId xmlns:a16="http://schemas.microsoft.com/office/drawing/2014/main" id="{3A1FD8B9-0987-E45B-A33D-CACFB1ECA5D8}"/>
              </a:ext>
            </a:extLst>
          </p:cNvPr>
          <p:cNvSpPr/>
          <p:nvPr/>
        </p:nvSpPr>
        <p:spPr>
          <a:xfrm>
            <a:off x="1370940" y="4013894"/>
            <a:ext cx="864096" cy="37284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404776908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E39395-7BE2-115F-E3F9-2E0834FF4108}"/>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1A081BE8-6063-3B60-5BA3-80709B6956B4}"/>
              </a:ext>
            </a:extLst>
          </p:cNvPr>
          <p:cNvSpPr>
            <a:spLocks noGrp="1"/>
          </p:cNvSpPr>
          <p:nvPr>
            <p:ph type="title"/>
          </p:nvPr>
        </p:nvSpPr>
        <p:spPr/>
        <p:txBody>
          <a:bodyPr>
            <a:normAutofit/>
          </a:bodyPr>
          <a:lstStyle/>
          <a:p>
            <a:pPr>
              <a:lnSpc>
                <a:spcPct val="90000"/>
              </a:lnSpc>
            </a:pPr>
            <a:r>
              <a:rPr lang="en-US" dirty="0"/>
              <a:t>The Linked Data Info Card and Contributor Page in Alma - BIBFRAME - 2</a:t>
            </a:r>
          </a:p>
        </p:txBody>
      </p:sp>
      <p:sp>
        <p:nvSpPr>
          <p:cNvPr id="4" name="Content Placeholder 3">
            <a:extLst>
              <a:ext uri="{FF2B5EF4-FFF2-40B4-BE49-F238E27FC236}">
                <a16:creationId xmlns:a16="http://schemas.microsoft.com/office/drawing/2014/main" id="{F7F4B30A-67F5-C9CF-5599-F424E0DC8227}"/>
              </a:ext>
            </a:extLst>
          </p:cNvPr>
          <p:cNvSpPr>
            <a:spLocks noGrp="1"/>
          </p:cNvSpPr>
          <p:nvPr>
            <p:ph idx="4294967295"/>
          </p:nvPr>
        </p:nvSpPr>
        <p:spPr>
          <a:xfrm>
            <a:off x="527381" y="1028735"/>
            <a:ext cx="11233248" cy="5184576"/>
          </a:xfrm>
          <a:prstGeom prst="rect">
            <a:avLst/>
          </a:prstGeom>
        </p:spPr>
        <p:txBody>
          <a:bodyPr>
            <a:normAutofit/>
          </a:bodyPr>
          <a:lstStyle/>
          <a:p>
            <a:r>
              <a:rPr lang="en-US" sz="2000" dirty="0"/>
              <a:t>The link to the Linked Data Info Card works the same from the Summary section and the Names section.</a:t>
            </a:r>
          </a:p>
          <a:p>
            <a:r>
              <a:rPr lang="en-US" sz="2000" dirty="0"/>
              <a:t>We will focus here on the Names section.</a:t>
            </a:r>
          </a:p>
        </p:txBody>
      </p:sp>
    </p:spTree>
    <p:extLst>
      <p:ext uri="{BB962C8B-B14F-4D97-AF65-F5344CB8AC3E}">
        <p14:creationId xmlns:p14="http://schemas.microsoft.com/office/powerpoint/2010/main" val="265194676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A1B088-CC37-35E7-7666-C5F4B5AABAA8}"/>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77068294-4EAB-6464-4BF0-7F5402BF444F}"/>
              </a:ext>
            </a:extLst>
          </p:cNvPr>
          <p:cNvPicPr>
            <a:picLocks noChangeAspect="1"/>
          </p:cNvPicPr>
          <p:nvPr/>
        </p:nvPicPr>
        <p:blipFill>
          <a:blip r:embed="rId2"/>
          <a:stretch>
            <a:fillRect/>
          </a:stretch>
        </p:blipFill>
        <p:spPr>
          <a:xfrm>
            <a:off x="1347498" y="2012738"/>
            <a:ext cx="9593014" cy="3229426"/>
          </a:xfrm>
          <a:prstGeom prst="rect">
            <a:avLst/>
          </a:prstGeom>
          <a:ln>
            <a:solidFill>
              <a:schemeClr val="tx1"/>
            </a:solidFill>
          </a:ln>
        </p:spPr>
      </p:pic>
      <p:sp>
        <p:nvSpPr>
          <p:cNvPr id="3" name="Title 2">
            <a:extLst>
              <a:ext uri="{FF2B5EF4-FFF2-40B4-BE49-F238E27FC236}">
                <a16:creationId xmlns:a16="http://schemas.microsoft.com/office/drawing/2014/main" id="{958AEE9B-FB02-8336-B551-016BAAC801E1}"/>
              </a:ext>
            </a:extLst>
          </p:cNvPr>
          <p:cNvSpPr>
            <a:spLocks noGrp="1"/>
          </p:cNvSpPr>
          <p:nvPr>
            <p:ph type="title"/>
          </p:nvPr>
        </p:nvSpPr>
        <p:spPr/>
        <p:txBody>
          <a:bodyPr>
            <a:normAutofit/>
          </a:bodyPr>
          <a:lstStyle/>
          <a:p>
            <a:pPr>
              <a:lnSpc>
                <a:spcPct val="90000"/>
              </a:lnSpc>
            </a:pPr>
            <a:r>
              <a:rPr lang="en-US" dirty="0"/>
              <a:t>The Linked Data Info Card and Contributor Page in Alma - BIBFRAME - 2</a:t>
            </a:r>
          </a:p>
        </p:txBody>
      </p:sp>
      <p:sp>
        <p:nvSpPr>
          <p:cNvPr id="4" name="Content Placeholder 3">
            <a:extLst>
              <a:ext uri="{FF2B5EF4-FFF2-40B4-BE49-F238E27FC236}">
                <a16:creationId xmlns:a16="http://schemas.microsoft.com/office/drawing/2014/main" id="{CCF53E04-C00E-82A5-E633-6081FA01CB4D}"/>
              </a:ext>
            </a:extLst>
          </p:cNvPr>
          <p:cNvSpPr>
            <a:spLocks noGrp="1"/>
          </p:cNvSpPr>
          <p:nvPr>
            <p:ph idx="4294967295"/>
          </p:nvPr>
        </p:nvSpPr>
        <p:spPr>
          <a:xfrm>
            <a:off x="527381" y="1028735"/>
            <a:ext cx="11233248" cy="1056116"/>
          </a:xfrm>
          <a:prstGeom prst="rect">
            <a:avLst/>
          </a:prstGeom>
        </p:spPr>
        <p:txBody>
          <a:bodyPr>
            <a:normAutofit/>
          </a:bodyPr>
          <a:lstStyle/>
          <a:p>
            <a:r>
              <a:rPr lang="en-US" sz="2000" dirty="0"/>
              <a:t>When hovering over the Name for the Linked Data Info Card a pop-up text appears “Show Info Card - [name of heading]”</a:t>
            </a:r>
          </a:p>
        </p:txBody>
      </p:sp>
      <p:sp>
        <p:nvSpPr>
          <p:cNvPr id="15" name="Rectangle 14">
            <a:extLst>
              <a:ext uri="{FF2B5EF4-FFF2-40B4-BE49-F238E27FC236}">
                <a16:creationId xmlns:a16="http://schemas.microsoft.com/office/drawing/2014/main" id="{2EB00E89-3508-3197-A8E7-A5596C8DE04A}"/>
              </a:ext>
            </a:extLst>
          </p:cNvPr>
          <p:cNvSpPr/>
          <p:nvPr/>
        </p:nvSpPr>
        <p:spPr>
          <a:xfrm>
            <a:off x="1347498" y="3961866"/>
            <a:ext cx="961362" cy="36761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8" name="Rectangle 17">
            <a:extLst>
              <a:ext uri="{FF2B5EF4-FFF2-40B4-BE49-F238E27FC236}">
                <a16:creationId xmlns:a16="http://schemas.microsoft.com/office/drawing/2014/main" id="{9AA1DDA3-456D-E43D-4A68-26AFD28288C7}"/>
              </a:ext>
            </a:extLst>
          </p:cNvPr>
          <p:cNvSpPr/>
          <p:nvPr/>
        </p:nvSpPr>
        <p:spPr>
          <a:xfrm>
            <a:off x="3671070" y="3851910"/>
            <a:ext cx="1963920" cy="32451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7" name="Rectangle 6">
            <a:extLst>
              <a:ext uri="{FF2B5EF4-FFF2-40B4-BE49-F238E27FC236}">
                <a16:creationId xmlns:a16="http://schemas.microsoft.com/office/drawing/2014/main" id="{CB53DA5F-E484-50F0-FBD1-449794A2118F}"/>
              </a:ext>
            </a:extLst>
          </p:cNvPr>
          <p:cNvSpPr/>
          <p:nvPr/>
        </p:nvSpPr>
        <p:spPr>
          <a:xfrm>
            <a:off x="3881714" y="3527394"/>
            <a:ext cx="1632181" cy="32451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10203772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9B6369-A8EF-05FE-046F-2CBB3661CCBF}"/>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B37B8439-8E8C-BF23-8CD9-FDB9E873D709}"/>
              </a:ext>
            </a:extLst>
          </p:cNvPr>
          <p:cNvPicPr>
            <a:picLocks noChangeAspect="1"/>
          </p:cNvPicPr>
          <p:nvPr/>
        </p:nvPicPr>
        <p:blipFill>
          <a:blip r:embed="rId2"/>
          <a:stretch>
            <a:fillRect/>
          </a:stretch>
        </p:blipFill>
        <p:spPr>
          <a:xfrm>
            <a:off x="1351888" y="637785"/>
            <a:ext cx="9488224" cy="5582429"/>
          </a:xfrm>
          <a:prstGeom prst="rect">
            <a:avLst/>
          </a:prstGeom>
          <a:ln>
            <a:solidFill>
              <a:schemeClr val="tx1"/>
            </a:solidFill>
          </a:ln>
        </p:spPr>
      </p:pic>
      <p:sp>
        <p:nvSpPr>
          <p:cNvPr id="3" name="Title 2">
            <a:extLst>
              <a:ext uri="{FF2B5EF4-FFF2-40B4-BE49-F238E27FC236}">
                <a16:creationId xmlns:a16="http://schemas.microsoft.com/office/drawing/2014/main" id="{5CBC06D9-AF38-B4CF-2966-47AC944D8261}"/>
              </a:ext>
            </a:extLst>
          </p:cNvPr>
          <p:cNvSpPr>
            <a:spLocks noGrp="1"/>
          </p:cNvSpPr>
          <p:nvPr>
            <p:ph type="title"/>
          </p:nvPr>
        </p:nvSpPr>
        <p:spPr/>
        <p:txBody>
          <a:bodyPr>
            <a:normAutofit/>
          </a:bodyPr>
          <a:lstStyle/>
          <a:p>
            <a:pPr>
              <a:lnSpc>
                <a:spcPct val="90000"/>
              </a:lnSpc>
            </a:pPr>
            <a:r>
              <a:rPr lang="en-US" dirty="0"/>
              <a:t>The Linked Data Info Card and Contributor Page in Alma - BIBFRAME - 2</a:t>
            </a:r>
          </a:p>
        </p:txBody>
      </p:sp>
      <p:sp>
        <p:nvSpPr>
          <p:cNvPr id="11" name="Rectangle 10">
            <a:extLst>
              <a:ext uri="{FF2B5EF4-FFF2-40B4-BE49-F238E27FC236}">
                <a16:creationId xmlns:a16="http://schemas.microsoft.com/office/drawing/2014/main" id="{552BEE34-C5A1-780D-AE69-69FB21E98198}"/>
              </a:ext>
            </a:extLst>
          </p:cNvPr>
          <p:cNvSpPr/>
          <p:nvPr/>
        </p:nvSpPr>
        <p:spPr>
          <a:xfrm>
            <a:off x="1363318" y="2569462"/>
            <a:ext cx="911424" cy="30540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2" name="Rectangle 11">
            <a:extLst>
              <a:ext uri="{FF2B5EF4-FFF2-40B4-BE49-F238E27FC236}">
                <a16:creationId xmlns:a16="http://schemas.microsoft.com/office/drawing/2014/main" id="{72E1BD9C-CAAC-9811-F55D-5FC6908D4949}"/>
              </a:ext>
            </a:extLst>
          </p:cNvPr>
          <p:cNvSpPr/>
          <p:nvPr/>
        </p:nvSpPr>
        <p:spPr>
          <a:xfrm>
            <a:off x="3942698" y="2144462"/>
            <a:ext cx="2366662" cy="287330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 name="TextBox 5">
            <a:extLst>
              <a:ext uri="{FF2B5EF4-FFF2-40B4-BE49-F238E27FC236}">
                <a16:creationId xmlns:a16="http://schemas.microsoft.com/office/drawing/2014/main" id="{201FA5AE-0B0E-B51B-43B7-B67BC1088203}"/>
              </a:ext>
            </a:extLst>
          </p:cNvPr>
          <p:cNvSpPr txBox="1"/>
          <p:nvPr/>
        </p:nvSpPr>
        <p:spPr>
          <a:xfrm>
            <a:off x="7326630" y="1902508"/>
            <a:ext cx="4673231" cy="986608"/>
          </a:xfrm>
          <a:prstGeom prst="rect">
            <a:avLst/>
          </a:prstGeom>
          <a:solidFill>
            <a:srgbClr val="FFFF00"/>
          </a:solidFill>
          <a:ln>
            <a:solidFill>
              <a:schemeClr val="tx1"/>
            </a:solidFill>
          </a:ln>
        </p:spPr>
        <p:txBody>
          <a:bodyPr wrap="square" rtlCol="0">
            <a:noAutofit/>
          </a:bodyPr>
          <a:lstStyle/>
          <a:p>
            <a:pPr marL="380990" indent="-380990">
              <a:buFont typeface="Arial" panose="020B0604020202020204" pitchFamily="34" charset="0"/>
              <a:buChar char="•"/>
            </a:pPr>
            <a:r>
              <a:rPr lang="en-US" sz="1400" dirty="0"/>
              <a:t>Clicking the name shows information pertaining to the heading, taken from </a:t>
            </a:r>
            <a:r>
              <a:rPr lang="en-US" sz="1400" dirty="0" err="1"/>
              <a:t>Wikidata</a:t>
            </a:r>
            <a:r>
              <a:rPr lang="en-US" sz="1400" dirty="0"/>
              <a:t> and LCNAMES.</a:t>
            </a:r>
          </a:p>
          <a:p>
            <a:pPr marL="380990" indent="-380990">
              <a:buFont typeface="Arial" panose="020B0604020202020204" pitchFamily="34" charset="0"/>
              <a:buChar char="•"/>
            </a:pPr>
            <a:r>
              <a:rPr lang="en-US" sz="1400" dirty="0"/>
              <a:t>Here it is for  </a:t>
            </a:r>
            <a:r>
              <a:rPr lang="en-US" sz="1400" dirty="0" err="1"/>
              <a:t>Izdebski</a:t>
            </a:r>
            <a:r>
              <a:rPr lang="en-US" sz="1400" dirty="0"/>
              <a:t>, Adam</a:t>
            </a:r>
          </a:p>
          <a:p>
            <a:pPr marL="380990" indent="-380990">
              <a:buFont typeface="Arial" panose="020B0604020202020204" pitchFamily="34" charset="0"/>
              <a:buChar char="•"/>
            </a:pPr>
            <a:r>
              <a:rPr lang="en-US" sz="1400" dirty="0"/>
              <a:t>This is the Linked Data Info Card</a:t>
            </a:r>
          </a:p>
          <a:p>
            <a:pPr algn="l"/>
            <a:endParaRPr lang="en-US" sz="1400" dirty="0"/>
          </a:p>
        </p:txBody>
      </p:sp>
    </p:spTree>
    <p:extLst>
      <p:ext uri="{BB962C8B-B14F-4D97-AF65-F5344CB8AC3E}">
        <p14:creationId xmlns:p14="http://schemas.microsoft.com/office/powerpoint/2010/main" val="304097096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5147EC-E95C-18A6-C2E9-F57D372A5483}"/>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5D3FEC4F-54C8-50A2-E9A0-FE3C30EF8F04}"/>
              </a:ext>
            </a:extLst>
          </p:cNvPr>
          <p:cNvPicPr>
            <a:picLocks noChangeAspect="1"/>
          </p:cNvPicPr>
          <p:nvPr/>
        </p:nvPicPr>
        <p:blipFill>
          <a:blip r:embed="rId2"/>
          <a:stretch>
            <a:fillRect/>
          </a:stretch>
        </p:blipFill>
        <p:spPr>
          <a:xfrm>
            <a:off x="1370940" y="623496"/>
            <a:ext cx="9450119" cy="5611008"/>
          </a:xfrm>
          <a:prstGeom prst="rect">
            <a:avLst/>
          </a:prstGeom>
          <a:ln>
            <a:solidFill>
              <a:schemeClr val="tx1"/>
            </a:solidFill>
          </a:ln>
        </p:spPr>
      </p:pic>
      <p:sp>
        <p:nvSpPr>
          <p:cNvPr id="3" name="Title 2">
            <a:extLst>
              <a:ext uri="{FF2B5EF4-FFF2-40B4-BE49-F238E27FC236}">
                <a16:creationId xmlns:a16="http://schemas.microsoft.com/office/drawing/2014/main" id="{63E23852-52E5-C70D-0C70-95980127A5CF}"/>
              </a:ext>
            </a:extLst>
          </p:cNvPr>
          <p:cNvSpPr>
            <a:spLocks noGrp="1"/>
          </p:cNvSpPr>
          <p:nvPr>
            <p:ph type="title"/>
          </p:nvPr>
        </p:nvSpPr>
        <p:spPr/>
        <p:txBody>
          <a:bodyPr>
            <a:normAutofit/>
          </a:bodyPr>
          <a:lstStyle/>
          <a:p>
            <a:pPr>
              <a:lnSpc>
                <a:spcPct val="90000"/>
              </a:lnSpc>
            </a:pPr>
            <a:r>
              <a:rPr lang="en-US" dirty="0"/>
              <a:t>The Linked Data Info Card and Contributor Page in Alma - BIBFRAME - 2</a:t>
            </a:r>
          </a:p>
        </p:txBody>
      </p:sp>
      <p:sp>
        <p:nvSpPr>
          <p:cNvPr id="11" name="Rectangle 10">
            <a:extLst>
              <a:ext uri="{FF2B5EF4-FFF2-40B4-BE49-F238E27FC236}">
                <a16:creationId xmlns:a16="http://schemas.microsoft.com/office/drawing/2014/main" id="{BFD071D7-A959-5BCF-FC00-9B9B816FF4F5}"/>
              </a:ext>
            </a:extLst>
          </p:cNvPr>
          <p:cNvSpPr/>
          <p:nvPr/>
        </p:nvSpPr>
        <p:spPr>
          <a:xfrm>
            <a:off x="1406831" y="2542302"/>
            <a:ext cx="911424" cy="30540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2" name="Rectangle 11">
            <a:extLst>
              <a:ext uri="{FF2B5EF4-FFF2-40B4-BE49-F238E27FC236}">
                <a16:creationId xmlns:a16="http://schemas.microsoft.com/office/drawing/2014/main" id="{52BA7879-9FC4-780F-B3EC-7EA5A43AC5FC}"/>
              </a:ext>
            </a:extLst>
          </p:cNvPr>
          <p:cNvSpPr/>
          <p:nvPr/>
        </p:nvSpPr>
        <p:spPr>
          <a:xfrm>
            <a:off x="3918323" y="2695005"/>
            <a:ext cx="2102203" cy="232276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 name="TextBox 5">
            <a:extLst>
              <a:ext uri="{FF2B5EF4-FFF2-40B4-BE49-F238E27FC236}">
                <a16:creationId xmlns:a16="http://schemas.microsoft.com/office/drawing/2014/main" id="{F4726094-B23A-8A38-D0A4-7D67345784CA}"/>
              </a:ext>
            </a:extLst>
          </p:cNvPr>
          <p:cNvSpPr txBox="1"/>
          <p:nvPr/>
        </p:nvSpPr>
        <p:spPr>
          <a:xfrm>
            <a:off x="6960096" y="3033325"/>
            <a:ext cx="3503595" cy="565910"/>
          </a:xfrm>
          <a:prstGeom prst="rect">
            <a:avLst/>
          </a:prstGeom>
          <a:solidFill>
            <a:srgbClr val="FFFF00"/>
          </a:solidFill>
          <a:ln>
            <a:solidFill>
              <a:schemeClr val="tx1"/>
            </a:solidFill>
          </a:ln>
        </p:spPr>
        <p:txBody>
          <a:bodyPr wrap="square" rtlCol="0">
            <a:noAutofit/>
          </a:bodyPr>
          <a:lstStyle/>
          <a:p>
            <a:pPr marL="380990" indent="-380990">
              <a:buFont typeface="Arial" panose="020B0604020202020204" pitchFamily="34" charset="0"/>
              <a:buChar char="•"/>
            </a:pPr>
            <a:r>
              <a:rPr lang="en-US" sz="1400" dirty="0"/>
              <a:t>Here is the Linked Data Info Card for “</a:t>
            </a:r>
            <a:r>
              <a:rPr lang="en-US" sz="1400" dirty="0" err="1"/>
              <a:t>Szmytka</a:t>
            </a:r>
            <a:r>
              <a:rPr lang="en-US" sz="1400" dirty="0"/>
              <a:t>, </a:t>
            </a:r>
            <a:r>
              <a:rPr lang="en-US" sz="1400" dirty="0" err="1"/>
              <a:t>Rafał</a:t>
            </a:r>
            <a:r>
              <a:rPr lang="en-US" sz="1400" dirty="0"/>
              <a:t>”</a:t>
            </a:r>
          </a:p>
          <a:p>
            <a:pPr algn="l"/>
            <a:endParaRPr lang="en-US" sz="1400" dirty="0"/>
          </a:p>
        </p:txBody>
      </p:sp>
    </p:spTree>
    <p:extLst>
      <p:ext uri="{BB962C8B-B14F-4D97-AF65-F5344CB8AC3E}">
        <p14:creationId xmlns:p14="http://schemas.microsoft.com/office/powerpoint/2010/main" val="148437901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2B3DB7-D014-C335-7696-6600FBEF7F28}"/>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9A2875B4-7383-B6FE-846A-0BFB0D4178B2}"/>
              </a:ext>
            </a:extLst>
          </p:cNvPr>
          <p:cNvPicPr>
            <a:picLocks noChangeAspect="1"/>
          </p:cNvPicPr>
          <p:nvPr/>
        </p:nvPicPr>
        <p:blipFill>
          <a:blip r:embed="rId2"/>
          <a:stretch>
            <a:fillRect/>
          </a:stretch>
        </p:blipFill>
        <p:spPr>
          <a:xfrm>
            <a:off x="1351888" y="637785"/>
            <a:ext cx="9488224" cy="5582429"/>
          </a:xfrm>
          <a:prstGeom prst="rect">
            <a:avLst/>
          </a:prstGeom>
          <a:ln>
            <a:solidFill>
              <a:schemeClr val="tx1"/>
            </a:solidFill>
          </a:ln>
        </p:spPr>
      </p:pic>
      <p:sp>
        <p:nvSpPr>
          <p:cNvPr id="3" name="Title 2">
            <a:extLst>
              <a:ext uri="{FF2B5EF4-FFF2-40B4-BE49-F238E27FC236}">
                <a16:creationId xmlns:a16="http://schemas.microsoft.com/office/drawing/2014/main" id="{A84D9C4D-7517-2D45-D08D-CA51A1DFC4A9}"/>
              </a:ext>
            </a:extLst>
          </p:cNvPr>
          <p:cNvSpPr>
            <a:spLocks noGrp="1"/>
          </p:cNvSpPr>
          <p:nvPr>
            <p:ph type="title"/>
          </p:nvPr>
        </p:nvSpPr>
        <p:spPr/>
        <p:txBody>
          <a:bodyPr>
            <a:normAutofit/>
          </a:bodyPr>
          <a:lstStyle/>
          <a:p>
            <a:pPr>
              <a:lnSpc>
                <a:spcPct val="90000"/>
              </a:lnSpc>
            </a:pPr>
            <a:r>
              <a:rPr lang="en-US" dirty="0"/>
              <a:t>The Linked Data Info Card and Contributor Page in Alma - BIBFRAME - 2</a:t>
            </a:r>
          </a:p>
        </p:txBody>
      </p:sp>
      <p:sp>
        <p:nvSpPr>
          <p:cNvPr id="11" name="Rectangle 10">
            <a:extLst>
              <a:ext uri="{FF2B5EF4-FFF2-40B4-BE49-F238E27FC236}">
                <a16:creationId xmlns:a16="http://schemas.microsoft.com/office/drawing/2014/main" id="{751F6F85-47EB-B15E-CD8A-0495D8DB1D28}"/>
              </a:ext>
            </a:extLst>
          </p:cNvPr>
          <p:cNvSpPr/>
          <p:nvPr/>
        </p:nvSpPr>
        <p:spPr>
          <a:xfrm>
            <a:off x="201913" y="3118598"/>
            <a:ext cx="911424" cy="30540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 name="TextBox 1">
            <a:extLst>
              <a:ext uri="{FF2B5EF4-FFF2-40B4-BE49-F238E27FC236}">
                <a16:creationId xmlns:a16="http://schemas.microsoft.com/office/drawing/2014/main" id="{A1A4B548-F858-C91C-3F09-E289A10CE6FC}"/>
              </a:ext>
            </a:extLst>
          </p:cNvPr>
          <p:cNvSpPr txBox="1"/>
          <p:nvPr/>
        </p:nvSpPr>
        <p:spPr>
          <a:xfrm>
            <a:off x="6427441" y="3324878"/>
            <a:ext cx="4933007" cy="488166"/>
          </a:xfrm>
          <a:prstGeom prst="rect">
            <a:avLst/>
          </a:prstGeom>
          <a:solidFill>
            <a:srgbClr val="FFFF00"/>
          </a:solidFill>
          <a:ln>
            <a:solidFill>
              <a:schemeClr val="tx1"/>
            </a:solidFill>
          </a:ln>
        </p:spPr>
        <p:txBody>
          <a:bodyPr wrap="square" rtlCol="0">
            <a:noAutofit/>
          </a:bodyPr>
          <a:lstStyle/>
          <a:p>
            <a:pPr marL="380990" indent="-380990">
              <a:buFont typeface="Arial" panose="020B0604020202020204" pitchFamily="34" charset="0"/>
              <a:buChar char="•"/>
            </a:pPr>
            <a:r>
              <a:rPr lang="en-US" sz="1400" dirty="0"/>
              <a:t>We will now click the </a:t>
            </a:r>
            <a:r>
              <a:rPr lang="en-US" sz="1400" dirty="0" err="1"/>
              <a:t>Wikidata</a:t>
            </a:r>
            <a:r>
              <a:rPr lang="en-US" sz="1400" dirty="0"/>
              <a:t> link in the Linked Data Info Card for “</a:t>
            </a:r>
            <a:r>
              <a:rPr lang="en-US" sz="1400" dirty="0" err="1"/>
              <a:t>Izdebski</a:t>
            </a:r>
            <a:r>
              <a:rPr lang="en-US" sz="1400" dirty="0"/>
              <a:t>, Adam”</a:t>
            </a:r>
          </a:p>
          <a:p>
            <a:pPr algn="l"/>
            <a:endParaRPr lang="en-US" sz="1400" dirty="0"/>
          </a:p>
        </p:txBody>
      </p:sp>
      <p:cxnSp>
        <p:nvCxnSpPr>
          <p:cNvPr id="5" name="Straight Arrow Connector 4">
            <a:extLst>
              <a:ext uri="{FF2B5EF4-FFF2-40B4-BE49-F238E27FC236}">
                <a16:creationId xmlns:a16="http://schemas.microsoft.com/office/drawing/2014/main" id="{8D7D6122-167D-AE0C-FA74-992232F74A2D}"/>
              </a:ext>
            </a:extLst>
          </p:cNvPr>
          <p:cNvCxnSpPr>
            <a:cxnSpLocks/>
          </p:cNvCxnSpPr>
          <p:nvPr/>
        </p:nvCxnSpPr>
        <p:spPr>
          <a:xfrm flipH="1">
            <a:off x="5506924" y="3813043"/>
            <a:ext cx="920516" cy="543899"/>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AFF1E5C8-DA7D-72B4-C263-93916D70555F}"/>
              </a:ext>
            </a:extLst>
          </p:cNvPr>
          <p:cNvSpPr/>
          <p:nvPr/>
        </p:nvSpPr>
        <p:spPr>
          <a:xfrm>
            <a:off x="1472299" y="2572136"/>
            <a:ext cx="911424" cy="30540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39401618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FC18B40-6547-41EC-8A0E-1C8F40E0A42F}"/>
              </a:ext>
            </a:extLst>
          </p:cNvPr>
          <p:cNvSpPr>
            <a:spLocks noGrp="1"/>
          </p:cNvSpPr>
          <p:nvPr>
            <p:ph type="title"/>
          </p:nvPr>
        </p:nvSpPr>
        <p:spPr/>
        <p:txBody>
          <a:bodyPr>
            <a:normAutofit/>
          </a:bodyPr>
          <a:lstStyle/>
          <a:p>
            <a:pPr>
              <a:lnSpc>
                <a:spcPct val="90000"/>
              </a:lnSpc>
            </a:pPr>
            <a:r>
              <a:rPr lang="en-US" dirty="0"/>
              <a:t>The Linked Data Info Card and Contributor Page in Alma - MARC21</a:t>
            </a:r>
          </a:p>
        </p:txBody>
      </p:sp>
      <p:sp>
        <p:nvSpPr>
          <p:cNvPr id="4" name="Content Placeholder 3">
            <a:extLst>
              <a:ext uri="{FF2B5EF4-FFF2-40B4-BE49-F238E27FC236}">
                <a16:creationId xmlns:a16="http://schemas.microsoft.com/office/drawing/2014/main" id="{2490F34D-A7E2-4EA9-8B1A-78371A1F1CD1}"/>
              </a:ext>
            </a:extLst>
          </p:cNvPr>
          <p:cNvSpPr>
            <a:spLocks noGrp="1"/>
          </p:cNvSpPr>
          <p:nvPr>
            <p:ph idx="4294967295"/>
          </p:nvPr>
        </p:nvSpPr>
        <p:spPr>
          <a:xfrm>
            <a:off x="527381" y="1028735"/>
            <a:ext cx="11233248" cy="3360372"/>
          </a:xfrm>
          <a:prstGeom prst="rect">
            <a:avLst/>
          </a:prstGeom>
        </p:spPr>
        <p:txBody>
          <a:bodyPr>
            <a:noAutofit/>
          </a:bodyPr>
          <a:lstStyle/>
          <a:p>
            <a:r>
              <a:rPr lang="en-US" sz="2000" dirty="0"/>
              <a:t>Let’s take a look at title “The books of Jacob” by Olga Tokarczuk</a:t>
            </a:r>
          </a:p>
          <a:p>
            <a:r>
              <a:rPr lang="en-US" sz="2000" dirty="0"/>
              <a:t>It has (among other fields)</a:t>
            </a:r>
          </a:p>
          <a:p>
            <a:pPr lvl="1"/>
            <a:r>
              <a:rPr lang="en-US" sz="2000" dirty="0"/>
              <a:t>A 100 field for “Tokarczuk, Olga” linked to LCNAMES</a:t>
            </a:r>
          </a:p>
          <a:p>
            <a:pPr lvl="1"/>
            <a:r>
              <a:rPr lang="en-US" sz="2000" dirty="0"/>
              <a:t>A 600 field for “Frank, Jacob” linked to LCNAMES</a:t>
            </a:r>
          </a:p>
          <a:p>
            <a:pPr lvl="1"/>
            <a:r>
              <a:rPr lang="en-US" sz="2000" dirty="0"/>
              <a:t>A 700 field for “Croft, Jennifer” linked to LCNAMES</a:t>
            </a:r>
          </a:p>
          <a:p>
            <a:endParaRPr lang="en-US" sz="2000" dirty="0"/>
          </a:p>
        </p:txBody>
      </p:sp>
    </p:spTree>
    <p:extLst>
      <p:ext uri="{BB962C8B-B14F-4D97-AF65-F5344CB8AC3E}">
        <p14:creationId xmlns:p14="http://schemas.microsoft.com/office/powerpoint/2010/main" val="332154876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61DD49-9C63-CCA0-C240-78D225CCD483}"/>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47477919-4B9D-3A54-5051-FFE92C8A8D7C}"/>
              </a:ext>
            </a:extLst>
          </p:cNvPr>
          <p:cNvPicPr>
            <a:picLocks noChangeAspect="1"/>
          </p:cNvPicPr>
          <p:nvPr/>
        </p:nvPicPr>
        <p:blipFill>
          <a:blip r:embed="rId2"/>
          <a:stretch>
            <a:fillRect/>
          </a:stretch>
        </p:blipFill>
        <p:spPr>
          <a:xfrm>
            <a:off x="2178881" y="719754"/>
            <a:ext cx="8602323" cy="5418492"/>
          </a:xfrm>
          <a:prstGeom prst="rect">
            <a:avLst/>
          </a:prstGeom>
          <a:ln>
            <a:solidFill>
              <a:schemeClr val="tx1"/>
            </a:solidFill>
          </a:ln>
        </p:spPr>
      </p:pic>
      <p:sp>
        <p:nvSpPr>
          <p:cNvPr id="3" name="Title 2">
            <a:extLst>
              <a:ext uri="{FF2B5EF4-FFF2-40B4-BE49-F238E27FC236}">
                <a16:creationId xmlns:a16="http://schemas.microsoft.com/office/drawing/2014/main" id="{8B1E99D6-CC34-EA03-FF0E-4A2DA7324A8E}"/>
              </a:ext>
            </a:extLst>
          </p:cNvPr>
          <p:cNvSpPr>
            <a:spLocks noGrp="1"/>
          </p:cNvSpPr>
          <p:nvPr>
            <p:ph type="title"/>
          </p:nvPr>
        </p:nvSpPr>
        <p:spPr/>
        <p:txBody>
          <a:bodyPr>
            <a:normAutofit/>
          </a:bodyPr>
          <a:lstStyle/>
          <a:p>
            <a:pPr>
              <a:lnSpc>
                <a:spcPct val="90000"/>
              </a:lnSpc>
            </a:pPr>
            <a:r>
              <a:rPr lang="en-US" dirty="0"/>
              <a:t>The Linked Data Info Card and Contributor Page in Alma - BIBFRAME - 2</a:t>
            </a:r>
          </a:p>
        </p:txBody>
      </p:sp>
      <p:sp>
        <p:nvSpPr>
          <p:cNvPr id="7" name="TextBox 6">
            <a:extLst>
              <a:ext uri="{FF2B5EF4-FFF2-40B4-BE49-F238E27FC236}">
                <a16:creationId xmlns:a16="http://schemas.microsoft.com/office/drawing/2014/main" id="{C31C5E71-5F00-439F-DBF1-DBD3C522F505}"/>
              </a:ext>
            </a:extLst>
          </p:cNvPr>
          <p:cNvSpPr txBox="1"/>
          <p:nvPr/>
        </p:nvSpPr>
        <p:spPr>
          <a:xfrm>
            <a:off x="6480043" y="1235413"/>
            <a:ext cx="5544184" cy="1137470"/>
          </a:xfrm>
          <a:prstGeom prst="rect">
            <a:avLst/>
          </a:prstGeom>
          <a:solidFill>
            <a:srgbClr val="FFFF00"/>
          </a:solidFill>
          <a:ln>
            <a:solidFill>
              <a:schemeClr val="tx1"/>
            </a:solidFill>
          </a:ln>
        </p:spPr>
        <p:txBody>
          <a:bodyPr wrap="square" rtlCol="0">
            <a:noAutofit/>
          </a:bodyPr>
          <a:lstStyle/>
          <a:p>
            <a:pPr marL="380990" indent="-380990">
              <a:buFont typeface="Arial" panose="020B0604020202020204" pitchFamily="34" charset="0"/>
              <a:buChar char="•"/>
            </a:pPr>
            <a:r>
              <a:rPr lang="en-US" sz="1400" dirty="0"/>
              <a:t>After clicking the </a:t>
            </a:r>
            <a:r>
              <a:rPr lang="en-US" sz="1400" dirty="0" err="1"/>
              <a:t>Wikidata</a:t>
            </a:r>
            <a:r>
              <a:rPr lang="en-US" sz="1400" dirty="0"/>
              <a:t> link a new tab in the browser opens with the relevant entry in </a:t>
            </a:r>
            <a:r>
              <a:rPr lang="en-US" sz="1400" dirty="0" err="1"/>
              <a:t>Wikidata</a:t>
            </a:r>
            <a:r>
              <a:rPr lang="en-US" sz="1400" dirty="0"/>
              <a:t>.</a:t>
            </a:r>
          </a:p>
          <a:p>
            <a:pPr marL="380990" indent="-380990">
              <a:buFont typeface="Arial" panose="020B0604020202020204" pitchFamily="34" charset="0"/>
              <a:buChar char="•"/>
            </a:pPr>
            <a:r>
              <a:rPr lang="en-US" sz="1400" dirty="0"/>
              <a:t>In this case, after clicking the </a:t>
            </a:r>
            <a:r>
              <a:rPr lang="en-US" sz="1400" dirty="0" err="1"/>
              <a:t>Wikidata</a:t>
            </a:r>
            <a:r>
              <a:rPr lang="en-US" sz="1400" dirty="0"/>
              <a:t> link for “</a:t>
            </a:r>
            <a:r>
              <a:rPr lang="en-US" sz="1400" dirty="0" err="1"/>
              <a:t>Izdebski</a:t>
            </a:r>
            <a:r>
              <a:rPr lang="en-US" sz="1400" dirty="0"/>
              <a:t>, Adam", we are brought to (in a new tab) https://www.wikidata.org/wiki/Q91619078</a:t>
            </a:r>
          </a:p>
        </p:txBody>
      </p:sp>
    </p:spTree>
    <p:extLst>
      <p:ext uri="{BB962C8B-B14F-4D97-AF65-F5344CB8AC3E}">
        <p14:creationId xmlns:p14="http://schemas.microsoft.com/office/powerpoint/2010/main" val="80061858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7DE456-899E-BD0C-5543-CE6EB089E88F}"/>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57E0EB5C-3785-7DF9-08D7-BDA7850BA244}"/>
              </a:ext>
            </a:extLst>
          </p:cNvPr>
          <p:cNvPicPr>
            <a:picLocks noChangeAspect="1"/>
          </p:cNvPicPr>
          <p:nvPr/>
        </p:nvPicPr>
        <p:blipFill>
          <a:blip r:embed="rId2"/>
          <a:stretch>
            <a:fillRect/>
          </a:stretch>
        </p:blipFill>
        <p:spPr>
          <a:xfrm>
            <a:off x="1370940" y="2164523"/>
            <a:ext cx="9450119" cy="3200847"/>
          </a:xfrm>
          <a:prstGeom prst="rect">
            <a:avLst/>
          </a:prstGeom>
          <a:ln>
            <a:solidFill>
              <a:schemeClr val="tx1"/>
            </a:solidFill>
          </a:ln>
        </p:spPr>
      </p:pic>
      <p:sp>
        <p:nvSpPr>
          <p:cNvPr id="3" name="Title 2">
            <a:extLst>
              <a:ext uri="{FF2B5EF4-FFF2-40B4-BE49-F238E27FC236}">
                <a16:creationId xmlns:a16="http://schemas.microsoft.com/office/drawing/2014/main" id="{3A56A5BD-6730-4A3E-FA90-B02349776F9E}"/>
              </a:ext>
            </a:extLst>
          </p:cNvPr>
          <p:cNvSpPr>
            <a:spLocks noGrp="1"/>
          </p:cNvSpPr>
          <p:nvPr>
            <p:ph type="title"/>
          </p:nvPr>
        </p:nvSpPr>
        <p:spPr/>
        <p:txBody>
          <a:bodyPr>
            <a:normAutofit/>
          </a:bodyPr>
          <a:lstStyle/>
          <a:p>
            <a:pPr>
              <a:lnSpc>
                <a:spcPct val="90000"/>
              </a:lnSpc>
            </a:pPr>
            <a:r>
              <a:rPr lang="en-US" dirty="0"/>
              <a:t>The Linked Data Info Card and Contributor Page in Alma - BIBFRAME - 2</a:t>
            </a:r>
          </a:p>
        </p:txBody>
      </p:sp>
      <p:sp>
        <p:nvSpPr>
          <p:cNvPr id="7" name="TextBox 6">
            <a:extLst>
              <a:ext uri="{FF2B5EF4-FFF2-40B4-BE49-F238E27FC236}">
                <a16:creationId xmlns:a16="http://schemas.microsoft.com/office/drawing/2014/main" id="{CD52A697-0D10-5788-B584-D6029ECB260B}"/>
              </a:ext>
            </a:extLst>
          </p:cNvPr>
          <p:cNvSpPr txBox="1"/>
          <p:nvPr/>
        </p:nvSpPr>
        <p:spPr>
          <a:xfrm>
            <a:off x="6480043" y="1459149"/>
            <a:ext cx="5544184" cy="337670"/>
          </a:xfrm>
          <a:prstGeom prst="rect">
            <a:avLst/>
          </a:prstGeom>
          <a:solidFill>
            <a:srgbClr val="FFFF00"/>
          </a:solidFill>
          <a:ln>
            <a:solidFill>
              <a:schemeClr val="tx1"/>
            </a:solidFill>
          </a:ln>
        </p:spPr>
        <p:txBody>
          <a:bodyPr wrap="square" rtlCol="0">
            <a:noAutofit/>
          </a:bodyPr>
          <a:lstStyle/>
          <a:p>
            <a:pPr marL="380990" indent="-380990">
              <a:buFont typeface="Arial" panose="020B0604020202020204" pitchFamily="34" charset="0"/>
              <a:buChar char="•"/>
            </a:pPr>
            <a:r>
              <a:rPr lang="en-US" sz="1400" dirty="0"/>
              <a:t>Now we will click “Contributor Page” for “</a:t>
            </a:r>
            <a:r>
              <a:rPr lang="en-US" sz="1400" dirty="0" err="1"/>
              <a:t>Izdebski</a:t>
            </a:r>
            <a:r>
              <a:rPr lang="en-US" sz="1400" dirty="0"/>
              <a:t>, Adam”</a:t>
            </a:r>
          </a:p>
        </p:txBody>
      </p:sp>
      <p:sp>
        <p:nvSpPr>
          <p:cNvPr id="5" name="Rectangle 4">
            <a:extLst>
              <a:ext uri="{FF2B5EF4-FFF2-40B4-BE49-F238E27FC236}">
                <a16:creationId xmlns:a16="http://schemas.microsoft.com/office/drawing/2014/main" id="{BF99B6DE-548C-A09B-4C81-B475AEB12928}"/>
              </a:ext>
            </a:extLst>
          </p:cNvPr>
          <p:cNvSpPr/>
          <p:nvPr/>
        </p:nvSpPr>
        <p:spPr>
          <a:xfrm>
            <a:off x="8782003" y="3572924"/>
            <a:ext cx="1504997" cy="53044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 name="Rectangle 5">
            <a:extLst>
              <a:ext uri="{FF2B5EF4-FFF2-40B4-BE49-F238E27FC236}">
                <a16:creationId xmlns:a16="http://schemas.microsoft.com/office/drawing/2014/main" id="{27811976-6531-5130-AA11-FC0F7472C30B}"/>
              </a:ext>
            </a:extLst>
          </p:cNvPr>
          <p:cNvSpPr/>
          <p:nvPr/>
        </p:nvSpPr>
        <p:spPr>
          <a:xfrm>
            <a:off x="3409999" y="3499722"/>
            <a:ext cx="1882092" cy="79795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9" name="Rectangle 8">
            <a:extLst>
              <a:ext uri="{FF2B5EF4-FFF2-40B4-BE49-F238E27FC236}">
                <a16:creationId xmlns:a16="http://schemas.microsoft.com/office/drawing/2014/main" id="{609D29A7-2949-8586-2213-796427C2FAD3}"/>
              </a:ext>
            </a:extLst>
          </p:cNvPr>
          <p:cNvSpPr/>
          <p:nvPr/>
        </p:nvSpPr>
        <p:spPr>
          <a:xfrm>
            <a:off x="1370941" y="4032456"/>
            <a:ext cx="915060" cy="34523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cxnSp>
        <p:nvCxnSpPr>
          <p:cNvPr id="11" name="Straight Arrow Connector 10">
            <a:extLst>
              <a:ext uri="{FF2B5EF4-FFF2-40B4-BE49-F238E27FC236}">
                <a16:creationId xmlns:a16="http://schemas.microsoft.com/office/drawing/2014/main" id="{6BA21C2F-FDF6-A97D-195B-6B594CC5B2FC}"/>
              </a:ext>
            </a:extLst>
          </p:cNvPr>
          <p:cNvCxnSpPr/>
          <p:nvPr/>
        </p:nvCxnSpPr>
        <p:spPr>
          <a:xfrm>
            <a:off x="9464040" y="1796819"/>
            <a:ext cx="0" cy="1632181"/>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7781848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3176E5-72F5-35D9-DB64-25146AD999F4}"/>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60C254C1-9796-7D04-48CA-A9A86EA7EA1D}"/>
              </a:ext>
            </a:extLst>
          </p:cNvPr>
          <p:cNvPicPr>
            <a:picLocks noChangeAspect="1"/>
          </p:cNvPicPr>
          <p:nvPr/>
        </p:nvPicPr>
        <p:blipFill>
          <a:blip r:embed="rId2"/>
          <a:stretch>
            <a:fillRect/>
          </a:stretch>
        </p:blipFill>
        <p:spPr>
          <a:xfrm>
            <a:off x="600075" y="861972"/>
            <a:ext cx="10991850" cy="5127189"/>
          </a:xfrm>
          <a:prstGeom prst="rect">
            <a:avLst/>
          </a:prstGeom>
          <a:ln>
            <a:solidFill>
              <a:schemeClr val="tx1"/>
            </a:solidFill>
          </a:ln>
        </p:spPr>
      </p:pic>
      <p:sp>
        <p:nvSpPr>
          <p:cNvPr id="3" name="Title 2">
            <a:extLst>
              <a:ext uri="{FF2B5EF4-FFF2-40B4-BE49-F238E27FC236}">
                <a16:creationId xmlns:a16="http://schemas.microsoft.com/office/drawing/2014/main" id="{1D0BA0DF-440F-9B83-D2B1-8D69C74174F8}"/>
              </a:ext>
            </a:extLst>
          </p:cNvPr>
          <p:cNvSpPr>
            <a:spLocks noGrp="1"/>
          </p:cNvSpPr>
          <p:nvPr>
            <p:ph type="title"/>
          </p:nvPr>
        </p:nvSpPr>
        <p:spPr/>
        <p:txBody>
          <a:bodyPr>
            <a:normAutofit/>
          </a:bodyPr>
          <a:lstStyle/>
          <a:p>
            <a:pPr>
              <a:lnSpc>
                <a:spcPct val="90000"/>
              </a:lnSpc>
            </a:pPr>
            <a:r>
              <a:rPr lang="en-US" dirty="0"/>
              <a:t>The Linked Data Info Card and Contributor Page in Alma - BIBFRAME - 2</a:t>
            </a:r>
          </a:p>
        </p:txBody>
      </p:sp>
      <p:sp>
        <p:nvSpPr>
          <p:cNvPr id="9" name="TextBox 8">
            <a:extLst>
              <a:ext uri="{FF2B5EF4-FFF2-40B4-BE49-F238E27FC236}">
                <a16:creationId xmlns:a16="http://schemas.microsoft.com/office/drawing/2014/main" id="{F3CE5527-2440-10FE-B2D2-582E2EF5FDC3}"/>
              </a:ext>
            </a:extLst>
          </p:cNvPr>
          <p:cNvSpPr txBox="1"/>
          <p:nvPr/>
        </p:nvSpPr>
        <p:spPr>
          <a:xfrm>
            <a:off x="6849439" y="1653702"/>
            <a:ext cx="4911191" cy="787941"/>
          </a:xfrm>
          <a:prstGeom prst="rect">
            <a:avLst/>
          </a:prstGeom>
          <a:solidFill>
            <a:srgbClr val="FFFF00"/>
          </a:solidFill>
          <a:ln>
            <a:solidFill>
              <a:schemeClr val="tx1"/>
            </a:solidFill>
          </a:ln>
        </p:spPr>
        <p:txBody>
          <a:bodyPr wrap="square" rtlCol="0">
            <a:noAutofit/>
          </a:bodyPr>
          <a:lstStyle/>
          <a:p>
            <a:pPr marL="380990" indent="-380990">
              <a:buFont typeface="Arial" panose="020B0604020202020204" pitchFamily="34" charset="0"/>
              <a:buChar char="•"/>
            </a:pPr>
            <a:r>
              <a:rPr lang="en-US" sz="1400" dirty="0"/>
              <a:t>The Contributor Page opens in a slide panel.</a:t>
            </a:r>
          </a:p>
          <a:p>
            <a:pPr marL="380990" indent="-380990">
              <a:buFont typeface="Arial" panose="020B0604020202020204" pitchFamily="34" charset="0"/>
              <a:buChar char="•"/>
            </a:pPr>
            <a:r>
              <a:rPr lang="en-US" sz="1400" dirty="0"/>
              <a:t>It is a combination of data from Library of Congress Name Authority and </a:t>
            </a:r>
            <a:r>
              <a:rPr lang="en-US" sz="1400" dirty="0" err="1"/>
              <a:t>Wikidata</a:t>
            </a:r>
            <a:r>
              <a:rPr lang="en-US" sz="1400" dirty="0"/>
              <a:t> </a:t>
            </a:r>
          </a:p>
        </p:txBody>
      </p:sp>
      <p:sp>
        <p:nvSpPr>
          <p:cNvPr id="2" name="TextBox 1">
            <a:extLst>
              <a:ext uri="{FF2B5EF4-FFF2-40B4-BE49-F238E27FC236}">
                <a16:creationId xmlns:a16="http://schemas.microsoft.com/office/drawing/2014/main" id="{43ABC34E-BAE9-0E01-4C41-B387D032C3DE}"/>
              </a:ext>
            </a:extLst>
          </p:cNvPr>
          <p:cNvSpPr txBox="1"/>
          <p:nvPr/>
        </p:nvSpPr>
        <p:spPr>
          <a:xfrm>
            <a:off x="6849439" y="4172292"/>
            <a:ext cx="4911191" cy="555352"/>
          </a:xfrm>
          <a:prstGeom prst="rect">
            <a:avLst/>
          </a:prstGeom>
          <a:solidFill>
            <a:srgbClr val="FFFF00"/>
          </a:solidFill>
          <a:ln>
            <a:solidFill>
              <a:schemeClr val="tx1"/>
            </a:solidFill>
          </a:ln>
        </p:spPr>
        <p:txBody>
          <a:bodyPr wrap="square" rtlCol="0">
            <a:noAutofit/>
          </a:bodyPr>
          <a:lstStyle/>
          <a:p>
            <a:pPr marL="380990" indent="-380990">
              <a:buFont typeface="Arial" panose="020B0604020202020204" pitchFamily="34" charset="0"/>
              <a:buChar char="•"/>
            </a:pPr>
            <a:r>
              <a:rPr lang="en-US" sz="1400" dirty="0"/>
              <a:t>The Contributor Page also includes a list of titles in the institution for the specific Contributor.</a:t>
            </a:r>
          </a:p>
        </p:txBody>
      </p:sp>
    </p:spTree>
    <p:extLst>
      <p:ext uri="{BB962C8B-B14F-4D97-AF65-F5344CB8AC3E}">
        <p14:creationId xmlns:p14="http://schemas.microsoft.com/office/powerpoint/2010/main" val="170522329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83C634-5146-E686-CF69-134B6AB5CEF3}"/>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AD42A74D-D886-8F64-3F4C-4CDB9571A16C}"/>
              </a:ext>
            </a:extLst>
          </p:cNvPr>
          <p:cNvPicPr>
            <a:picLocks noChangeAspect="1"/>
          </p:cNvPicPr>
          <p:nvPr/>
        </p:nvPicPr>
        <p:blipFill>
          <a:blip r:embed="rId2"/>
          <a:stretch>
            <a:fillRect/>
          </a:stretch>
        </p:blipFill>
        <p:spPr>
          <a:xfrm>
            <a:off x="645298" y="864108"/>
            <a:ext cx="10997414" cy="5129784"/>
          </a:xfrm>
          <a:prstGeom prst="rect">
            <a:avLst/>
          </a:prstGeom>
          <a:ln>
            <a:solidFill>
              <a:schemeClr val="tx1"/>
            </a:solidFill>
          </a:ln>
        </p:spPr>
      </p:pic>
      <p:sp>
        <p:nvSpPr>
          <p:cNvPr id="3" name="Title 2">
            <a:extLst>
              <a:ext uri="{FF2B5EF4-FFF2-40B4-BE49-F238E27FC236}">
                <a16:creationId xmlns:a16="http://schemas.microsoft.com/office/drawing/2014/main" id="{E533F75C-7937-64D7-2A8F-54B7D673C9D8}"/>
              </a:ext>
            </a:extLst>
          </p:cNvPr>
          <p:cNvSpPr>
            <a:spLocks noGrp="1"/>
          </p:cNvSpPr>
          <p:nvPr>
            <p:ph type="title"/>
          </p:nvPr>
        </p:nvSpPr>
        <p:spPr/>
        <p:txBody>
          <a:bodyPr>
            <a:normAutofit/>
          </a:bodyPr>
          <a:lstStyle/>
          <a:p>
            <a:pPr>
              <a:lnSpc>
                <a:spcPct val="90000"/>
              </a:lnSpc>
            </a:pPr>
            <a:r>
              <a:rPr lang="en-US" dirty="0"/>
              <a:t>The Linked Data Info Card and Contributor Page in Alma - BIBFRAME - 2</a:t>
            </a:r>
          </a:p>
        </p:txBody>
      </p:sp>
      <p:sp>
        <p:nvSpPr>
          <p:cNvPr id="9" name="TextBox 8">
            <a:extLst>
              <a:ext uri="{FF2B5EF4-FFF2-40B4-BE49-F238E27FC236}">
                <a16:creationId xmlns:a16="http://schemas.microsoft.com/office/drawing/2014/main" id="{59141CD6-7AF2-633F-6479-6F01A59C1FFE}"/>
              </a:ext>
            </a:extLst>
          </p:cNvPr>
          <p:cNvSpPr txBox="1"/>
          <p:nvPr/>
        </p:nvSpPr>
        <p:spPr>
          <a:xfrm>
            <a:off x="6849439" y="1656377"/>
            <a:ext cx="4911191" cy="983960"/>
          </a:xfrm>
          <a:prstGeom prst="rect">
            <a:avLst/>
          </a:prstGeom>
          <a:solidFill>
            <a:srgbClr val="FFFF00"/>
          </a:solidFill>
          <a:ln>
            <a:solidFill>
              <a:schemeClr val="tx1"/>
            </a:solidFill>
          </a:ln>
        </p:spPr>
        <p:txBody>
          <a:bodyPr wrap="square" rtlCol="0">
            <a:noAutofit/>
          </a:bodyPr>
          <a:lstStyle/>
          <a:p>
            <a:pPr marL="380990" indent="-380990">
              <a:buFont typeface="Arial" panose="020B0604020202020204" pitchFamily="34" charset="0"/>
              <a:buChar char="•"/>
            </a:pPr>
            <a:r>
              <a:rPr lang="en-US" sz="1400" dirty="0"/>
              <a:t>Clicking the </a:t>
            </a:r>
            <a:r>
              <a:rPr lang="en-US" sz="1400" dirty="0" err="1"/>
              <a:t>Wikidata</a:t>
            </a:r>
            <a:r>
              <a:rPr lang="en-US" sz="1400" dirty="0"/>
              <a:t> link here will also open a new tab in the browser with the relevant entry in </a:t>
            </a:r>
            <a:r>
              <a:rPr lang="en-US" sz="1400" dirty="0" err="1"/>
              <a:t>Wikidata</a:t>
            </a:r>
            <a:r>
              <a:rPr lang="en-US" sz="1400" dirty="0"/>
              <a:t>, as was the case when we clicked the </a:t>
            </a:r>
            <a:r>
              <a:rPr lang="en-US" sz="1400" dirty="0" err="1"/>
              <a:t>Wikidata</a:t>
            </a:r>
            <a:r>
              <a:rPr lang="en-US" sz="1400" dirty="0"/>
              <a:t> link from the Linked Data Info Card.</a:t>
            </a:r>
          </a:p>
        </p:txBody>
      </p:sp>
      <p:sp>
        <p:nvSpPr>
          <p:cNvPr id="6" name="Rectangle 5">
            <a:extLst>
              <a:ext uri="{FF2B5EF4-FFF2-40B4-BE49-F238E27FC236}">
                <a16:creationId xmlns:a16="http://schemas.microsoft.com/office/drawing/2014/main" id="{DD01D064-B7CF-1C60-ED33-1EBA983271A1}"/>
              </a:ext>
            </a:extLst>
          </p:cNvPr>
          <p:cNvSpPr/>
          <p:nvPr/>
        </p:nvSpPr>
        <p:spPr>
          <a:xfrm>
            <a:off x="5488610" y="2254693"/>
            <a:ext cx="672075" cy="28803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cxnSp>
        <p:nvCxnSpPr>
          <p:cNvPr id="8" name="Straight Arrow Connector 7">
            <a:extLst>
              <a:ext uri="{FF2B5EF4-FFF2-40B4-BE49-F238E27FC236}">
                <a16:creationId xmlns:a16="http://schemas.microsoft.com/office/drawing/2014/main" id="{414AADBD-8A46-350C-119F-B031069798C7}"/>
              </a:ext>
            </a:extLst>
          </p:cNvPr>
          <p:cNvCxnSpPr>
            <a:cxnSpLocks/>
          </p:cNvCxnSpPr>
          <p:nvPr/>
        </p:nvCxnSpPr>
        <p:spPr>
          <a:xfrm flipH="1">
            <a:off x="6144006" y="1968262"/>
            <a:ext cx="705433" cy="476851"/>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0372699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1717BE-3BAE-434A-F0F6-294F6FBC14A6}"/>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91A81BBC-CECE-AC69-A7B6-64590B348F80}"/>
              </a:ext>
            </a:extLst>
          </p:cNvPr>
          <p:cNvPicPr>
            <a:picLocks noChangeAspect="1"/>
          </p:cNvPicPr>
          <p:nvPr/>
        </p:nvPicPr>
        <p:blipFill>
          <a:blip r:embed="rId2"/>
          <a:stretch>
            <a:fillRect/>
          </a:stretch>
        </p:blipFill>
        <p:spPr>
          <a:xfrm>
            <a:off x="1522487" y="543525"/>
            <a:ext cx="8919864" cy="5502396"/>
          </a:xfrm>
          <a:prstGeom prst="rect">
            <a:avLst/>
          </a:prstGeom>
          <a:ln>
            <a:solidFill>
              <a:schemeClr val="tx1"/>
            </a:solidFill>
          </a:ln>
        </p:spPr>
      </p:pic>
      <p:sp>
        <p:nvSpPr>
          <p:cNvPr id="3" name="Title 2">
            <a:extLst>
              <a:ext uri="{FF2B5EF4-FFF2-40B4-BE49-F238E27FC236}">
                <a16:creationId xmlns:a16="http://schemas.microsoft.com/office/drawing/2014/main" id="{52533756-B134-E795-E240-1FDA16053D06}"/>
              </a:ext>
            </a:extLst>
          </p:cNvPr>
          <p:cNvSpPr>
            <a:spLocks noGrp="1"/>
          </p:cNvSpPr>
          <p:nvPr>
            <p:ph type="title"/>
          </p:nvPr>
        </p:nvSpPr>
        <p:spPr/>
        <p:txBody>
          <a:bodyPr>
            <a:normAutofit/>
          </a:bodyPr>
          <a:lstStyle/>
          <a:p>
            <a:pPr>
              <a:lnSpc>
                <a:spcPct val="90000"/>
              </a:lnSpc>
            </a:pPr>
            <a:r>
              <a:rPr lang="en-US" dirty="0"/>
              <a:t>The Linked Data Info Card and Contributor Page in Alma - BIBFRAME - 2</a:t>
            </a:r>
          </a:p>
        </p:txBody>
      </p:sp>
      <p:sp>
        <p:nvSpPr>
          <p:cNvPr id="12" name="TextBox 11">
            <a:extLst>
              <a:ext uri="{FF2B5EF4-FFF2-40B4-BE49-F238E27FC236}">
                <a16:creationId xmlns:a16="http://schemas.microsoft.com/office/drawing/2014/main" id="{47BCD479-C229-AD20-AE7C-058F5F41CAB4}"/>
              </a:ext>
            </a:extLst>
          </p:cNvPr>
          <p:cNvSpPr txBox="1"/>
          <p:nvPr/>
        </p:nvSpPr>
        <p:spPr>
          <a:xfrm>
            <a:off x="6960097" y="3083668"/>
            <a:ext cx="4800535" cy="1689482"/>
          </a:xfrm>
          <a:prstGeom prst="rect">
            <a:avLst/>
          </a:prstGeom>
          <a:solidFill>
            <a:srgbClr val="FFFF00"/>
          </a:solidFill>
          <a:ln>
            <a:solidFill>
              <a:schemeClr val="tx1"/>
            </a:solidFill>
          </a:ln>
        </p:spPr>
        <p:txBody>
          <a:bodyPr wrap="square" rtlCol="0">
            <a:noAutofit/>
          </a:bodyPr>
          <a:lstStyle/>
          <a:p>
            <a:pPr>
              <a:spcBef>
                <a:spcPts val="1200"/>
              </a:spcBef>
              <a:buSzPts val="2400"/>
            </a:pPr>
            <a:r>
              <a:rPr lang="en-US" sz="1400" dirty="0">
                <a:solidFill>
                  <a:srgbClr val="000000"/>
                </a:solidFill>
              </a:rPr>
              <a:t>The “Generate New Search” link can be accessed from</a:t>
            </a:r>
          </a:p>
          <a:p>
            <a:pPr marL="380990" indent="-380990">
              <a:spcBef>
                <a:spcPts val="1200"/>
              </a:spcBef>
              <a:buSzPts val="2400"/>
              <a:buFont typeface="Arial" panose="020B0604020202020204" pitchFamily="34" charset="0"/>
              <a:buChar char="•"/>
            </a:pPr>
            <a:r>
              <a:rPr lang="en-US" sz="1400" dirty="0">
                <a:solidFill>
                  <a:srgbClr val="000000"/>
                </a:solidFill>
              </a:rPr>
              <a:t>The “Linked Data Info Card” which opens </a:t>
            </a:r>
            <a:r>
              <a:rPr lang="en-US" sz="1400" dirty="0"/>
              <a:t>after clicking the name of the heading</a:t>
            </a:r>
          </a:p>
          <a:p>
            <a:pPr marL="380990" indent="-380990">
              <a:spcBef>
                <a:spcPts val="1200"/>
              </a:spcBef>
              <a:buSzPts val="2400"/>
              <a:buFont typeface="Arial" panose="020B0604020202020204" pitchFamily="34" charset="0"/>
              <a:buChar char="•"/>
            </a:pPr>
            <a:r>
              <a:rPr lang="en-US" sz="1400" dirty="0"/>
              <a:t>The “Contributor page”</a:t>
            </a:r>
          </a:p>
          <a:p>
            <a:pPr>
              <a:spcBef>
                <a:spcPts val="1200"/>
              </a:spcBef>
              <a:buSzPts val="2400"/>
            </a:pPr>
            <a:r>
              <a:rPr lang="en-US" sz="1400" b="1" dirty="0"/>
              <a:t>Here it is from the Linked Data Info Card</a:t>
            </a:r>
          </a:p>
        </p:txBody>
      </p:sp>
      <p:sp>
        <p:nvSpPr>
          <p:cNvPr id="15" name="Rectangle 14">
            <a:extLst>
              <a:ext uri="{FF2B5EF4-FFF2-40B4-BE49-F238E27FC236}">
                <a16:creationId xmlns:a16="http://schemas.microsoft.com/office/drawing/2014/main" id="{2181348D-4F3E-3FA4-F097-ED9E6D9335B0}"/>
              </a:ext>
            </a:extLst>
          </p:cNvPr>
          <p:cNvSpPr/>
          <p:nvPr/>
        </p:nvSpPr>
        <p:spPr>
          <a:xfrm>
            <a:off x="3900032" y="4217670"/>
            <a:ext cx="1643517" cy="38403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215968169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A7078C-25C3-B97C-3845-B24A9AC8AD13}"/>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3CF6C232-B92A-BC67-32B8-490D2876BDE6}"/>
              </a:ext>
            </a:extLst>
          </p:cNvPr>
          <p:cNvPicPr>
            <a:picLocks noChangeAspect="1"/>
          </p:cNvPicPr>
          <p:nvPr/>
        </p:nvPicPr>
        <p:blipFill>
          <a:blip r:embed="rId2"/>
          <a:stretch>
            <a:fillRect/>
          </a:stretch>
        </p:blipFill>
        <p:spPr>
          <a:xfrm>
            <a:off x="645298" y="864108"/>
            <a:ext cx="10997414" cy="5129784"/>
          </a:xfrm>
          <a:prstGeom prst="rect">
            <a:avLst/>
          </a:prstGeom>
          <a:ln>
            <a:solidFill>
              <a:schemeClr val="tx1"/>
            </a:solidFill>
          </a:ln>
        </p:spPr>
      </p:pic>
      <p:sp>
        <p:nvSpPr>
          <p:cNvPr id="3" name="Title 2">
            <a:extLst>
              <a:ext uri="{FF2B5EF4-FFF2-40B4-BE49-F238E27FC236}">
                <a16:creationId xmlns:a16="http://schemas.microsoft.com/office/drawing/2014/main" id="{1C22DCA1-F7E8-AEF6-9AE6-45BE7F14BC60}"/>
              </a:ext>
            </a:extLst>
          </p:cNvPr>
          <p:cNvSpPr>
            <a:spLocks noGrp="1"/>
          </p:cNvSpPr>
          <p:nvPr>
            <p:ph type="title"/>
          </p:nvPr>
        </p:nvSpPr>
        <p:spPr/>
        <p:txBody>
          <a:bodyPr>
            <a:normAutofit/>
          </a:bodyPr>
          <a:lstStyle/>
          <a:p>
            <a:pPr>
              <a:lnSpc>
                <a:spcPct val="90000"/>
              </a:lnSpc>
            </a:pPr>
            <a:r>
              <a:rPr lang="en-US" dirty="0"/>
              <a:t>The Linked Data Info Card and Contributor Page in Alma - BIBFRAME - 2</a:t>
            </a:r>
          </a:p>
        </p:txBody>
      </p:sp>
      <p:sp>
        <p:nvSpPr>
          <p:cNvPr id="12" name="TextBox 11">
            <a:extLst>
              <a:ext uri="{FF2B5EF4-FFF2-40B4-BE49-F238E27FC236}">
                <a16:creationId xmlns:a16="http://schemas.microsoft.com/office/drawing/2014/main" id="{E19BD748-573A-8D4E-1825-5A6A21E54AE9}"/>
              </a:ext>
            </a:extLst>
          </p:cNvPr>
          <p:cNvSpPr txBox="1"/>
          <p:nvPr/>
        </p:nvSpPr>
        <p:spPr>
          <a:xfrm>
            <a:off x="6960097" y="3142034"/>
            <a:ext cx="4800535" cy="1631116"/>
          </a:xfrm>
          <a:prstGeom prst="rect">
            <a:avLst/>
          </a:prstGeom>
          <a:solidFill>
            <a:srgbClr val="FFFF00"/>
          </a:solidFill>
          <a:ln>
            <a:solidFill>
              <a:schemeClr val="tx1"/>
            </a:solidFill>
          </a:ln>
        </p:spPr>
        <p:txBody>
          <a:bodyPr wrap="square" rtlCol="0">
            <a:noAutofit/>
          </a:bodyPr>
          <a:lstStyle/>
          <a:p>
            <a:pPr>
              <a:spcBef>
                <a:spcPts val="1200"/>
              </a:spcBef>
              <a:buSzPts val="2400"/>
            </a:pPr>
            <a:r>
              <a:rPr lang="en-US" sz="1400" dirty="0">
                <a:solidFill>
                  <a:srgbClr val="000000"/>
                </a:solidFill>
              </a:rPr>
              <a:t>The “Generate New Search” link can be accessed from</a:t>
            </a:r>
          </a:p>
          <a:p>
            <a:pPr marL="380990" indent="-380990">
              <a:spcBef>
                <a:spcPts val="1200"/>
              </a:spcBef>
              <a:buSzPts val="2400"/>
              <a:buFont typeface="Arial" panose="020B0604020202020204" pitchFamily="34" charset="0"/>
              <a:buChar char="•"/>
            </a:pPr>
            <a:r>
              <a:rPr lang="en-US" sz="1400" dirty="0">
                <a:solidFill>
                  <a:srgbClr val="000000"/>
                </a:solidFill>
              </a:rPr>
              <a:t>The “Linked Data Info Card” which opens </a:t>
            </a:r>
            <a:r>
              <a:rPr lang="en-US" sz="1400" dirty="0"/>
              <a:t>after clicking the name of the heading</a:t>
            </a:r>
          </a:p>
          <a:p>
            <a:pPr marL="380990" indent="-380990">
              <a:spcBef>
                <a:spcPts val="1200"/>
              </a:spcBef>
              <a:buSzPts val="2400"/>
              <a:buFont typeface="Arial" panose="020B0604020202020204" pitchFamily="34" charset="0"/>
              <a:buChar char="•"/>
            </a:pPr>
            <a:r>
              <a:rPr lang="en-US" sz="1400" dirty="0"/>
              <a:t>The “Contributor page”</a:t>
            </a:r>
          </a:p>
          <a:p>
            <a:pPr>
              <a:spcBef>
                <a:spcPts val="1200"/>
              </a:spcBef>
              <a:buSzPts val="2400"/>
            </a:pPr>
            <a:r>
              <a:rPr lang="en-US" sz="1400" b="1" dirty="0"/>
              <a:t>Here it is from the Contributor Page</a:t>
            </a:r>
          </a:p>
        </p:txBody>
      </p:sp>
      <p:sp>
        <p:nvSpPr>
          <p:cNvPr id="15" name="Rectangle 14">
            <a:extLst>
              <a:ext uri="{FF2B5EF4-FFF2-40B4-BE49-F238E27FC236}">
                <a16:creationId xmlns:a16="http://schemas.microsoft.com/office/drawing/2014/main" id="{C6A55078-8D8C-D6B0-B69C-5A5ECE965524}"/>
              </a:ext>
            </a:extLst>
          </p:cNvPr>
          <p:cNvSpPr/>
          <p:nvPr/>
        </p:nvSpPr>
        <p:spPr>
          <a:xfrm>
            <a:off x="10126178" y="984501"/>
            <a:ext cx="1420524" cy="40425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1421432544"/>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1A3AD4-9F02-882F-D952-200F232111A0}"/>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3F7FF8C1-9B1C-F697-30F8-6C2D96AF9901}"/>
              </a:ext>
            </a:extLst>
          </p:cNvPr>
          <p:cNvPicPr>
            <a:picLocks noChangeAspect="1"/>
          </p:cNvPicPr>
          <p:nvPr/>
        </p:nvPicPr>
        <p:blipFill>
          <a:blip r:embed="rId2"/>
          <a:stretch>
            <a:fillRect/>
          </a:stretch>
        </p:blipFill>
        <p:spPr>
          <a:xfrm>
            <a:off x="1760331" y="720080"/>
            <a:ext cx="9121615" cy="5052079"/>
          </a:xfrm>
          <a:prstGeom prst="rect">
            <a:avLst/>
          </a:prstGeom>
          <a:ln>
            <a:solidFill>
              <a:schemeClr val="tx1"/>
            </a:solidFill>
          </a:ln>
        </p:spPr>
      </p:pic>
      <p:sp>
        <p:nvSpPr>
          <p:cNvPr id="3" name="Title 2">
            <a:extLst>
              <a:ext uri="{FF2B5EF4-FFF2-40B4-BE49-F238E27FC236}">
                <a16:creationId xmlns:a16="http://schemas.microsoft.com/office/drawing/2014/main" id="{6BA6BD50-2105-E25A-AF51-FECBF15054CA}"/>
              </a:ext>
            </a:extLst>
          </p:cNvPr>
          <p:cNvSpPr>
            <a:spLocks noGrp="1"/>
          </p:cNvSpPr>
          <p:nvPr>
            <p:ph type="title"/>
          </p:nvPr>
        </p:nvSpPr>
        <p:spPr/>
        <p:txBody>
          <a:bodyPr>
            <a:normAutofit/>
          </a:bodyPr>
          <a:lstStyle/>
          <a:p>
            <a:pPr>
              <a:lnSpc>
                <a:spcPct val="90000"/>
              </a:lnSpc>
            </a:pPr>
            <a:r>
              <a:rPr lang="en-US" dirty="0"/>
              <a:t>The Linked Data Info Card and Contributor Page in Alma - BIBFRAME - 2</a:t>
            </a:r>
          </a:p>
        </p:txBody>
      </p:sp>
      <p:sp>
        <p:nvSpPr>
          <p:cNvPr id="12" name="TextBox 11">
            <a:extLst>
              <a:ext uri="{FF2B5EF4-FFF2-40B4-BE49-F238E27FC236}">
                <a16:creationId xmlns:a16="http://schemas.microsoft.com/office/drawing/2014/main" id="{4F2373AC-952D-92B9-C04B-96B67B5A475C}"/>
              </a:ext>
            </a:extLst>
          </p:cNvPr>
          <p:cNvSpPr txBox="1"/>
          <p:nvPr/>
        </p:nvSpPr>
        <p:spPr>
          <a:xfrm>
            <a:off x="8304246" y="2363821"/>
            <a:ext cx="3648405" cy="969169"/>
          </a:xfrm>
          <a:prstGeom prst="rect">
            <a:avLst/>
          </a:prstGeom>
          <a:solidFill>
            <a:srgbClr val="FFFF00"/>
          </a:solidFill>
          <a:ln>
            <a:solidFill>
              <a:schemeClr val="tx1"/>
            </a:solidFill>
          </a:ln>
        </p:spPr>
        <p:txBody>
          <a:bodyPr wrap="square" rtlCol="0">
            <a:noAutofit/>
          </a:bodyPr>
          <a:lstStyle/>
          <a:p>
            <a:pPr>
              <a:spcBef>
                <a:spcPts val="1200"/>
              </a:spcBef>
              <a:buSzPts val="2400"/>
            </a:pPr>
            <a:r>
              <a:rPr lang="en-US" sz="1400" dirty="0">
                <a:solidFill>
                  <a:srgbClr val="000000"/>
                </a:solidFill>
                <a:latin typeface="Calibri" panose="020F0502020204030204" pitchFamily="34" charset="0"/>
                <a:cs typeface="Calibri" panose="020F0502020204030204" pitchFamily="34" charset="0"/>
              </a:rPr>
              <a:t>After clicking “Generate new search” A new search is executed in the institution based on the Authority ID (and not on the text of the name)</a:t>
            </a:r>
            <a:endParaRPr lang="en-US" sz="1400" dirty="0">
              <a:latin typeface="Calibri" panose="020F0502020204030204" pitchFamily="34" charset="0"/>
              <a:cs typeface="Calibri" panose="020F0502020204030204" pitchFamily="34" charset="0"/>
            </a:endParaRPr>
          </a:p>
        </p:txBody>
      </p:sp>
      <p:sp>
        <p:nvSpPr>
          <p:cNvPr id="17" name="Rectangle 16">
            <a:extLst>
              <a:ext uri="{FF2B5EF4-FFF2-40B4-BE49-F238E27FC236}">
                <a16:creationId xmlns:a16="http://schemas.microsoft.com/office/drawing/2014/main" id="{4AD13B5D-AC93-58C3-926E-6D2C4A323AB5}"/>
              </a:ext>
            </a:extLst>
          </p:cNvPr>
          <p:cNvSpPr/>
          <p:nvPr/>
        </p:nvSpPr>
        <p:spPr>
          <a:xfrm>
            <a:off x="4120488" y="720080"/>
            <a:ext cx="5490872" cy="48896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1211327715"/>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B74572-AA8A-20D8-FC78-B517102C0C06}"/>
            </a:ext>
          </a:extLst>
        </p:cNvPr>
        <p:cNvGrpSpPr/>
        <p:nvPr/>
      </p:nvGrpSpPr>
      <p:grpSpPr>
        <a:xfrm>
          <a:off x="0" y="0"/>
          <a:ext cx="0" cy="0"/>
          <a:chOff x="0" y="0"/>
          <a:chExt cx="0" cy="0"/>
        </a:xfrm>
      </p:grpSpPr>
      <p:sp>
        <p:nvSpPr>
          <p:cNvPr id="7" name="Text Placeholder 6">
            <a:extLst>
              <a:ext uri="{FF2B5EF4-FFF2-40B4-BE49-F238E27FC236}">
                <a16:creationId xmlns:a16="http://schemas.microsoft.com/office/drawing/2014/main" id="{E8B54156-A619-3CA1-5C06-F09E9A3A3B54}"/>
              </a:ext>
            </a:extLst>
          </p:cNvPr>
          <p:cNvSpPr>
            <a:spLocks noGrp="1"/>
          </p:cNvSpPr>
          <p:nvPr>
            <p:ph type="body" sz="quarter" idx="16"/>
          </p:nvPr>
        </p:nvSpPr>
        <p:spPr/>
        <p:txBody>
          <a:bodyPr/>
          <a:lstStyle/>
          <a:p>
            <a:r>
              <a:rPr lang="en-US" sz="3600" dirty="0"/>
              <a:t>Linked Data Info Card and Contributor Page in Primo VE NDE - BIBFRAME - 1</a:t>
            </a:r>
          </a:p>
        </p:txBody>
      </p:sp>
      <p:pic>
        <p:nvPicPr>
          <p:cNvPr id="17" name="Graphic 16">
            <a:extLst>
              <a:ext uri="{FF2B5EF4-FFF2-40B4-BE49-F238E27FC236}">
                <a16:creationId xmlns:a16="http://schemas.microsoft.com/office/drawing/2014/main" id="{851C2E63-485D-4F5C-9721-CCABAC72BEA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650689" y="6371284"/>
            <a:ext cx="990449" cy="297804"/>
          </a:xfrm>
          <a:prstGeom prst="rect">
            <a:avLst/>
          </a:prstGeom>
        </p:spPr>
      </p:pic>
    </p:spTree>
    <p:extLst>
      <p:ext uri="{BB962C8B-B14F-4D97-AF65-F5344CB8AC3E}">
        <p14:creationId xmlns:p14="http://schemas.microsoft.com/office/powerpoint/2010/main" val="3998375322"/>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A68F8D-AEC5-5118-F327-B98A496225AC}"/>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8C26E99F-E7E4-EE84-715F-5E800A2C9676}"/>
              </a:ext>
            </a:extLst>
          </p:cNvPr>
          <p:cNvSpPr>
            <a:spLocks noGrp="1"/>
          </p:cNvSpPr>
          <p:nvPr>
            <p:ph type="title"/>
          </p:nvPr>
        </p:nvSpPr>
        <p:spPr/>
        <p:txBody>
          <a:bodyPr>
            <a:noAutofit/>
          </a:bodyPr>
          <a:lstStyle/>
          <a:p>
            <a:pPr>
              <a:lnSpc>
                <a:spcPct val="90000"/>
              </a:lnSpc>
            </a:pPr>
            <a:r>
              <a:rPr lang="en-US" dirty="0"/>
              <a:t>Linked Data Info Card and Contributor Page in Primo VE NDE - BIBFRAME - 1</a:t>
            </a:r>
          </a:p>
        </p:txBody>
      </p:sp>
      <p:sp>
        <p:nvSpPr>
          <p:cNvPr id="4" name="Content Placeholder 3">
            <a:extLst>
              <a:ext uri="{FF2B5EF4-FFF2-40B4-BE49-F238E27FC236}">
                <a16:creationId xmlns:a16="http://schemas.microsoft.com/office/drawing/2014/main" id="{751DFB6D-47D1-B11F-3C34-2DF1A29D3CAE}"/>
              </a:ext>
            </a:extLst>
          </p:cNvPr>
          <p:cNvSpPr>
            <a:spLocks noGrp="1"/>
          </p:cNvSpPr>
          <p:nvPr>
            <p:ph idx="4294967295"/>
          </p:nvPr>
        </p:nvSpPr>
        <p:spPr>
          <a:xfrm>
            <a:off x="527381" y="1053995"/>
            <a:ext cx="11233248" cy="2855059"/>
          </a:xfrm>
          <a:prstGeom prst="rect">
            <a:avLst/>
          </a:prstGeom>
        </p:spPr>
        <p:txBody>
          <a:bodyPr>
            <a:noAutofit/>
          </a:bodyPr>
          <a:lstStyle/>
          <a:p>
            <a:r>
              <a:rPr lang="en-US" sz="2000" dirty="0"/>
              <a:t>We will now look at the following in Primo VE NDE:</a:t>
            </a:r>
          </a:p>
          <a:p>
            <a:pPr lvl="1"/>
            <a:r>
              <a:rPr lang="en-US" sz="2000" dirty="0"/>
              <a:t>The “Autocomplete” for Linked Data headings</a:t>
            </a:r>
          </a:p>
          <a:p>
            <a:pPr lvl="1"/>
            <a:r>
              <a:rPr lang="en-US" sz="2000" dirty="0"/>
              <a:t>The Linked Data Info Card (sometimes referred to as the “Person Info Card” for Primo VE NDE)</a:t>
            </a:r>
          </a:p>
          <a:p>
            <a:pPr lvl="1"/>
            <a:r>
              <a:rPr lang="en-US" sz="2000" dirty="0"/>
              <a:t>The Contributor Page (sometimes referred to as the “Person Page” for Primo VE NDE)</a:t>
            </a:r>
          </a:p>
        </p:txBody>
      </p:sp>
    </p:spTree>
    <p:extLst>
      <p:ext uri="{BB962C8B-B14F-4D97-AF65-F5344CB8AC3E}">
        <p14:creationId xmlns:p14="http://schemas.microsoft.com/office/powerpoint/2010/main" val="125307825"/>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E0E007-321A-FBE9-5B3C-9C6DD5D7C76F}"/>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6A4FC28F-567A-CE96-E441-CAF3F3C20582}"/>
              </a:ext>
            </a:extLst>
          </p:cNvPr>
          <p:cNvPicPr>
            <a:picLocks noChangeAspect="1"/>
          </p:cNvPicPr>
          <p:nvPr/>
        </p:nvPicPr>
        <p:blipFill>
          <a:blip r:embed="rId2"/>
          <a:stretch>
            <a:fillRect/>
          </a:stretch>
        </p:blipFill>
        <p:spPr>
          <a:xfrm>
            <a:off x="768095" y="1874314"/>
            <a:ext cx="10751820" cy="4039006"/>
          </a:xfrm>
          <a:prstGeom prst="rect">
            <a:avLst/>
          </a:prstGeom>
          <a:ln>
            <a:solidFill>
              <a:schemeClr val="tx1"/>
            </a:solidFill>
          </a:ln>
        </p:spPr>
      </p:pic>
      <p:sp>
        <p:nvSpPr>
          <p:cNvPr id="3" name="Title 2">
            <a:extLst>
              <a:ext uri="{FF2B5EF4-FFF2-40B4-BE49-F238E27FC236}">
                <a16:creationId xmlns:a16="http://schemas.microsoft.com/office/drawing/2014/main" id="{C31E5818-68BB-BB2B-EEFC-E1AA3013B90E}"/>
              </a:ext>
            </a:extLst>
          </p:cNvPr>
          <p:cNvSpPr>
            <a:spLocks noGrp="1"/>
          </p:cNvSpPr>
          <p:nvPr>
            <p:ph type="title"/>
          </p:nvPr>
        </p:nvSpPr>
        <p:spPr/>
        <p:txBody>
          <a:bodyPr>
            <a:noAutofit/>
          </a:bodyPr>
          <a:lstStyle/>
          <a:p>
            <a:r>
              <a:rPr lang="en-US" dirty="0"/>
              <a:t>Linked Data Info Card and Contributor Page in Primo VE NDE - BIBFRAME - 1</a:t>
            </a:r>
          </a:p>
        </p:txBody>
      </p:sp>
      <p:sp>
        <p:nvSpPr>
          <p:cNvPr id="4" name="Content Placeholder 3">
            <a:extLst>
              <a:ext uri="{FF2B5EF4-FFF2-40B4-BE49-F238E27FC236}">
                <a16:creationId xmlns:a16="http://schemas.microsoft.com/office/drawing/2014/main" id="{C0D3F4A6-9B8E-B96D-A2FD-BFDD54762D39}"/>
              </a:ext>
            </a:extLst>
          </p:cNvPr>
          <p:cNvSpPr>
            <a:spLocks noGrp="1"/>
          </p:cNvSpPr>
          <p:nvPr>
            <p:ph idx="4294967295"/>
          </p:nvPr>
        </p:nvSpPr>
        <p:spPr>
          <a:xfrm>
            <a:off x="527381" y="836713"/>
            <a:ext cx="11233248" cy="1152127"/>
          </a:xfrm>
          <a:prstGeom prst="rect">
            <a:avLst/>
          </a:prstGeom>
        </p:spPr>
        <p:txBody>
          <a:bodyPr>
            <a:noAutofit/>
          </a:bodyPr>
          <a:lstStyle/>
          <a:p>
            <a:r>
              <a:rPr lang="en-US" sz="2000" dirty="0"/>
              <a:t>The “autocomplete” is enabled in the Primo VE View configurations:  “Discovery &gt; Display Configuration &gt; Configure Views &gt; Edit View &gt; ‘General’”.  This defines the autocomplete on the level of the specific view.</a:t>
            </a:r>
          </a:p>
        </p:txBody>
      </p:sp>
      <p:sp>
        <p:nvSpPr>
          <p:cNvPr id="6" name="Rectangle 5">
            <a:extLst>
              <a:ext uri="{FF2B5EF4-FFF2-40B4-BE49-F238E27FC236}">
                <a16:creationId xmlns:a16="http://schemas.microsoft.com/office/drawing/2014/main" id="{420BBD77-CA5E-9B54-2CF3-F60744D6EE61}"/>
              </a:ext>
            </a:extLst>
          </p:cNvPr>
          <p:cNvSpPr/>
          <p:nvPr/>
        </p:nvSpPr>
        <p:spPr>
          <a:xfrm>
            <a:off x="6633204" y="5071158"/>
            <a:ext cx="1402086" cy="31235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29509281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FC18B40-6547-41EC-8A0E-1C8F40E0A42F}"/>
              </a:ext>
            </a:extLst>
          </p:cNvPr>
          <p:cNvSpPr>
            <a:spLocks noGrp="1"/>
          </p:cNvSpPr>
          <p:nvPr>
            <p:ph type="title"/>
          </p:nvPr>
        </p:nvSpPr>
        <p:spPr/>
        <p:txBody>
          <a:bodyPr>
            <a:normAutofit/>
          </a:bodyPr>
          <a:lstStyle/>
          <a:p>
            <a:pPr>
              <a:lnSpc>
                <a:spcPct val="90000"/>
              </a:lnSpc>
            </a:pPr>
            <a:r>
              <a:rPr lang="en-US" dirty="0"/>
              <a:t>The Linked Data Info Card and Contributor Page in Alma - MARC21</a:t>
            </a:r>
          </a:p>
        </p:txBody>
      </p:sp>
      <p:sp>
        <p:nvSpPr>
          <p:cNvPr id="4" name="Content Placeholder 3">
            <a:extLst>
              <a:ext uri="{FF2B5EF4-FFF2-40B4-BE49-F238E27FC236}">
                <a16:creationId xmlns:a16="http://schemas.microsoft.com/office/drawing/2014/main" id="{2490F34D-A7E2-4EA9-8B1A-78371A1F1CD1}"/>
              </a:ext>
            </a:extLst>
          </p:cNvPr>
          <p:cNvSpPr>
            <a:spLocks noGrp="1"/>
          </p:cNvSpPr>
          <p:nvPr>
            <p:ph idx="4294967295"/>
          </p:nvPr>
        </p:nvSpPr>
        <p:spPr>
          <a:xfrm>
            <a:off x="527381" y="1028735"/>
            <a:ext cx="11233248" cy="864095"/>
          </a:xfrm>
          <a:prstGeom prst="rect">
            <a:avLst/>
          </a:prstGeom>
        </p:spPr>
        <p:txBody>
          <a:bodyPr>
            <a:normAutofit/>
          </a:bodyPr>
          <a:lstStyle/>
          <a:p>
            <a:r>
              <a:rPr lang="en-US" sz="2000" dirty="0"/>
              <a:t>Here are the fields which we will see in the Linked Data Info Cards and Contributor pages</a:t>
            </a:r>
          </a:p>
          <a:p>
            <a:endParaRPr lang="en-US" sz="2000" dirty="0"/>
          </a:p>
        </p:txBody>
      </p:sp>
      <p:pic>
        <p:nvPicPr>
          <p:cNvPr id="12" name="Picture 11">
            <a:extLst>
              <a:ext uri="{FF2B5EF4-FFF2-40B4-BE49-F238E27FC236}">
                <a16:creationId xmlns:a16="http://schemas.microsoft.com/office/drawing/2014/main" id="{7CC2C13A-CF65-FA9E-D87B-D20A18D181E9}"/>
              </a:ext>
            </a:extLst>
          </p:cNvPr>
          <p:cNvPicPr>
            <a:picLocks noChangeAspect="1"/>
          </p:cNvPicPr>
          <p:nvPr/>
        </p:nvPicPr>
        <p:blipFill>
          <a:blip r:embed="rId2"/>
          <a:stretch>
            <a:fillRect/>
          </a:stretch>
        </p:blipFill>
        <p:spPr>
          <a:xfrm>
            <a:off x="239350" y="3238500"/>
            <a:ext cx="7581900" cy="381000"/>
          </a:xfrm>
          <a:prstGeom prst="rect">
            <a:avLst/>
          </a:prstGeom>
          <a:ln>
            <a:solidFill>
              <a:schemeClr val="tx1"/>
            </a:solidFill>
          </a:ln>
        </p:spPr>
      </p:pic>
      <p:pic>
        <p:nvPicPr>
          <p:cNvPr id="14" name="Picture 13">
            <a:extLst>
              <a:ext uri="{FF2B5EF4-FFF2-40B4-BE49-F238E27FC236}">
                <a16:creationId xmlns:a16="http://schemas.microsoft.com/office/drawing/2014/main" id="{D7FF9CC9-F5EF-7234-F9DD-313753F05F9F}"/>
              </a:ext>
            </a:extLst>
          </p:cNvPr>
          <p:cNvPicPr>
            <a:picLocks noChangeAspect="1"/>
          </p:cNvPicPr>
          <p:nvPr/>
        </p:nvPicPr>
        <p:blipFill>
          <a:blip r:embed="rId3"/>
          <a:stretch>
            <a:fillRect/>
          </a:stretch>
        </p:blipFill>
        <p:spPr>
          <a:xfrm>
            <a:off x="239350" y="3909054"/>
            <a:ext cx="7581900" cy="342900"/>
          </a:xfrm>
          <a:prstGeom prst="rect">
            <a:avLst/>
          </a:prstGeom>
          <a:ln>
            <a:solidFill>
              <a:schemeClr val="tx1"/>
            </a:solidFill>
          </a:ln>
        </p:spPr>
      </p:pic>
      <p:pic>
        <p:nvPicPr>
          <p:cNvPr id="16" name="Picture 15">
            <a:extLst>
              <a:ext uri="{FF2B5EF4-FFF2-40B4-BE49-F238E27FC236}">
                <a16:creationId xmlns:a16="http://schemas.microsoft.com/office/drawing/2014/main" id="{30D01BD9-7E28-2256-A8E8-B80F40FA03F5}"/>
              </a:ext>
            </a:extLst>
          </p:cNvPr>
          <p:cNvPicPr>
            <a:picLocks noChangeAspect="1"/>
          </p:cNvPicPr>
          <p:nvPr/>
        </p:nvPicPr>
        <p:blipFill>
          <a:blip r:embed="rId4"/>
          <a:stretch>
            <a:fillRect/>
          </a:stretch>
        </p:blipFill>
        <p:spPr>
          <a:xfrm>
            <a:off x="239350" y="4526261"/>
            <a:ext cx="7581900" cy="342900"/>
          </a:xfrm>
          <a:prstGeom prst="rect">
            <a:avLst/>
          </a:prstGeom>
          <a:ln>
            <a:solidFill>
              <a:schemeClr val="tx1"/>
            </a:solidFill>
          </a:ln>
        </p:spPr>
      </p:pic>
    </p:spTree>
    <p:extLst>
      <p:ext uri="{BB962C8B-B14F-4D97-AF65-F5344CB8AC3E}">
        <p14:creationId xmlns:p14="http://schemas.microsoft.com/office/powerpoint/2010/main" val="1118296599"/>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425E18-A59D-A09C-8CEA-BC55E1A4A678}"/>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00127455-8DE8-70D9-0995-A5D6E8B4A675}"/>
              </a:ext>
            </a:extLst>
          </p:cNvPr>
          <p:cNvPicPr>
            <a:picLocks noChangeAspect="1"/>
          </p:cNvPicPr>
          <p:nvPr/>
        </p:nvPicPr>
        <p:blipFill>
          <a:blip r:embed="rId2"/>
          <a:stretch>
            <a:fillRect/>
          </a:stretch>
        </p:blipFill>
        <p:spPr>
          <a:xfrm>
            <a:off x="0" y="2381563"/>
            <a:ext cx="12192000" cy="2094873"/>
          </a:xfrm>
          <a:prstGeom prst="rect">
            <a:avLst/>
          </a:prstGeom>
          <a:ln>
            <a:solidFill>
              <a:schemeClr val="tx1"/>
            </a:solidFill>
          </a:ln>
        </p:spPr>
      </p:pic>
      <p:sp>
        <p:nvSpPr>
          <p:cNvPr id="3" name="Title 2">
            <a:extLst>
              <a:ext uri="{FF2B5EF4-FFF2-40B4-BE49-F238E27FC236}">
                <a16:creationId xmlns:a16="http://schemas.microsoft.com/office/drawing/2014/main" id="{92A9B765-FC75-9FED-585F-EF9BC741F412}"/>
              </a:ext>
            </a:extLst>
          </p:cNvPr>
          <p:cNvSpPr>
            <a:spLocks noGrp="1"/>
          </p:cNvSpPr>
          <p:nvPr>
            <p:ph type="title"/>
          </p:nvPr>
        </p:nvSpPr>
        <p:spPr/>
        <p:txBody>
          <a:bodyPr>
            <a:noAutofit/>
          </a:bodyPr>
          <a:lstStyle/>
          <a:p>
            <a:r>
              <a:rPr lang="en-US" dirty="0"/>
              <a:t>Linked Data Info Card and Contributor Page in Primo VE NDE - BIBFRAME - 1</a:t>
            </a:r>
          </a:p>
        </p:txBody>
      </p:sp>
      <p:sp>
        <p:nvSpPr>
          <p:cNvPr id="4" name="Content Placeholder 3">
            <a:extLst>
              <a:ext uri="{FF2B5EF4-FFF2-40B4-BE49-F238E27FC236}">
                <a16:creationId xmlns:a16="http://schemas.microsoft.com/office/drawing/2014/main" id="{67717069-FA74-06B6-4EA2-E2E97DBA8852}"/>
              </a:ext>
            </a:extLst>
          </p:cNvPr>
          <p:cNvSpPr>
            <a:spLocks noGrp="1"/>
          </p:cNvSpPr>
          <p:nvPr>
            <p:ph idx="4294967295"/>
          </p:nvPr>
        </p:nvSpPr>
        <p:spPr>
          <a:xfrm>
            <a:off x="527381" y="836713"/>
            <a:ext cx="11233248" cy="1506437"/>
          </a:xfrm>
          <a:prstGeom prst="rect">
            <a:avLst/>
          </a:prstGeom>
        </p:spPr>
        <p:txBody>
          <a:bodyPr>
            <a:noAutofit/>
          </a:bodyPr>
          <a:lstStyle/>
          <a:p>
            <a:r>
              <a:rPr lang="en-US" sz="2000" dirty="0"/>
              <a:t>The “autocomplete” can also be configured on the institution level, in which case all views will automatically have the autocomplete enable enabled.</a:t>
            </a:r>
          </a:p>
          <a:p>
            <a:r>
              <a:rPr lang="en-US" sz="2000" dirty="0"/>
              <a:t>To enable the autocomplete set </a:t>
            </a:r>
            <a:r>
              <a:rPr lang="en-US" sz="2000" b="1" dirty="0" err="1"/>
              <a:t>enable_entity_autocomplete</a:t>
            </a:r>
            <a:r>
              <a:rPr lang="en-US" sz="2000" dirty="0"/>
              <a:t>  to “true” at “Configuration &gt; Discovery &gt; Other &gt; Customer Settings”</a:t>
            </a:r>
          </a:p>
          <a:p>
            <a:endParaRPr lang="en-US" sz="2000" dirty="0"/>
          </a:p>
          <a:p>
            <a:endParaRPr lang="en-US" sz="2000" dirty="0"/>
          </a:p>
        </p:txBody>
      </p:sp>
      <p:sp>
        <p:nvSpPr>
          <p:cNvPr id="6" name="Rectangle 5">
            <a:extLst>
              <a:ext uri="{FF2B5EF4-FFF2-40B4-BE49-F238E27FC236}">
                <a16:creationId xmlns:a16="http://schemas.microsoft.com/office/drawing/2014/main" id="{D6921DC1-8285-19DD-F06B-09EA93B01FE7}"/>
              </a:ext>
            </a:extLst>
          </p:cNvPr>
          <p:cNvSpPr/>
          <p:nvPr/>
        </p:nvSpPr>
        <p:spPr>
          <a:xfrm>
            <a:off x="4644384" y="4019598"/>
            <a:ext cx="1402086" cy="31235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 name="Rectangle 7">
            <a:extLst>
              <a:ext uri="{FF2B5EF4-FFF2-40B4-BE49-F238E27FC236}">
                <a16:creationId xmlns:a16="http://schemas.microsoft.com/office/drawing/2014/main" id="{232F529F-202A-351E-2196-58050D6BEAD0}"/>
              </a:ext>
            </a:extLst>
          </p:cNvPr>
          <p:cNvSpPr/>
          <p:nvPr/>
        </p:nvSpPr>
        <p:spPr>
          <a:xfrm>
            <a:off x="613404" y="4023408"/>
            <a:ext cx="1661166" cy="30854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9" name="TextBox 8">
            <a:extLst>
              <a:ext uri="{FF2B5EF4-FFF2-40B4-BE49-F238E27FC236}">
                <a16:creationId xmlns:a16="http://schemas.microsoft.com/office/drawing/2014/main" id="{F2D40D78-5ACF-0FBF-908A-9F69C1148CAC}"/>
              </a:ext>
            </a:extLst>
          </p:cNvPr>
          <p:cNvSpPr txBox="1"/>
          <p:nvPr/>
        </p:nvSpPr>
        <p:spPr>
          <a:xfrm>
            <a:off x="2453634" y="4994910"/>
            <a:ext cx="6896106" cy="605790"/>
          </a:xfrm>
          <a:prstGeom prst="rect">
            <a:avLst/>
          </a:prstGeom>
          <a:solidFill>
            <a:srgbClr val="FFFF00"/>
          </a:solidFill>
          <a:ln>
            <a:solidFill>
              <a:schemeClr val="accent2"/>
            </a:solidFill>
          </a:ln>
        </p:spPr>
        <p:txBody>
          <a:bodyPr wrap="square" rtlCol="0">
            <a:noAutofit/>
          </a:bodyPr>
          <a:lstStyle/>
          <a:p>
            <a:r>
              <a:rPr lang="en-US" sz="1400" dirty="0"/>
              <a:t>To enable the autocomplete differently per view, set the above parameters to </a:t>
            </a:r>
            <a:r>
              <a:rPr lang="en-US" sz="1400" b="1" dirty="0"/>
              <a:t>false </a:t>
            </a:r>
            <a:r>
              <a:rPr lang="en-US" sz="1400" dirty="0"/>
              <a:t>and set their respective parameters to </a:t>
            </a:r>
            <a:r>
              <a:rPr lang="en-US" sz="1400" b="1" dirty="0"/>
              <a:t>true </a:t>
            </a:r>
            <a:r>
              <a:rPr lang="en-US" sz="1400" dirty="0"/>
              <a:t>on the </a:t>
            </a:r>
            <a:r>
              <a:rPr lang="en-US" sz="1400" dirty="0">
                <a:hlinkClick r:id="rId3" tooltip="Searching Linked Open Data - Person Entity"/>
              </a:rPr>
              <a:t>View Configuration page</a:t>
            </a:r>
            <a:r>
              <a:rPr lang="en-US" sz="1400" dirty="0"/>
              <a:t>.</a:t>
            </a:r>
          </a:p>
        </p:txBody>
      </p:sp>
    </p:spTree>
    <p:extLst>
      <p:ext uri="{BB962C8B-B14F-4D97-AF65-F5344CB8AC3E}">
        <p14:creationId xmlns:p14="http://schemas.microsoft.com/office/powerpoint/2010/main" val="1060604149"/>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5178D0-F21D-363D-A18D-6952E6ECB4EA}"/>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1BBE7757-3792-1F2D-D61B-53A127E6C280}"/>
              </a:ext>
            </a:extLst>
          </p:cNvPr>
          <p:cNvPicPr>
            <a:picLocks noChangeAspect="1"/>
          </p:cNvPicPr>
          <p:nvPr/>
        </p:nvPicPr>
        <p:blipFill>
          <a:blip r:embed="rId2"/>
          <a:stretch>
            <a:fillRect/>
          </a:stretch>
        </p:blipFill>
        <p:spPr>
          <a:xfrm>
            <a:off x="814252" y="2223919"/>
            <a:ext cx="10841221" cy="2668121"/>
          </a:xfrm>
          <a:prstGeom prst="rect">
            <a:avLst/>
          </a:prstGeom>
          <a:ln>
            <a:solidFill>
              <a:schemeClr val="tx1"/>
            </a:solidFill>
          </a:ln>
        </p:spPr>
      </p:pic>
      <p:sp>
        <p:nvSpPr>
          <p:cNvPr id="3" name="Title 2">
            <a:extLst>
              <a:ext uri="{FF2B5EF4-FFF2-40B4-BE49-F238E27FC236}">
                <a16:creationId xmlns:a16="http://schemas.microsoft.com/office/drawing/2014/main" id="{92F5291C-F6C4-3FDE-2B02-5EB8330207C7}"/>
              </a:ext>
            </a:extLst>
          </p:cNvPr>
          <p:cNvSpPr>
            <a:spLocks noGrp="1"/>
          </p:cNvSpPr>
          <p:nvPr>
            <p:ph type="title"/>
          </p:nvPr>
        </p:nvSpPr>
        <p:spPr/>
        <p:txBody>
          <a:bodyPr>
            <a:noAutofit/>
          </a:bodyPr>
          <a:lstStyle/>
          <a:p>
            <a:r>
              <a:rPr lang="en-US" dirty="0"/>
              <a:t>Linked Data Info Card and Contributor Page in Primo VE NDE - BIBFRAME - 1</a:t>
            </a:r>
          </a:p>
        </p:txBody>
      </p:sp>
      <p:sp>
        <p:nvSpPr>
          <p:cNvPr id="2" name="Content Placeholder 3">
            <a:extLst>
              <a:ext uri="{FF2B5EF4-FFF2-40B4-BE49-F238E27FC236}">
                <a16:creationId xmlns:a16="http://schemas.microsoft.com/office/drawing/2014/main" id="{4BF57DB6-3BC9-3CC9-82B0-02051728F9C1}"/>
              </a:ext>
            </a:extLst>
          </p:cNvPr>
          <p:cNvSpPr txBox="1">
            <a:spLocks/>
          </p:cNvSpPr>
          <p:nvPr/>
        </p:nvSpPr>
        <p:spPr>
          <a:xfrm>
            <a:off x="527381" y="964725"/>
            <a:ext cx="11233248" cy="1302476"/>
          </a:xfrm>
          <a:prstGeom prst="rect">
            <a:avLst/>
          </a:prstGeom>
        </p:spPr>
        <p:txBody>
          <a:bodyPr>
            <a:noAutofit/>
          </a:bodyPr>
          <a:lstStyle>
            <a:lvl1pPr marL="180000" indent="-180000">
              <a:lnSpc>
                <a:spcPct val="100000"/>
              </a:lnSpc>
              <a:spcBef>
                <a:spcPts val="900"/>
              </a:spcBef>
              <a:buFont typeface="Arial" panose="020B0604020202020204" pitchFamily="34" charset="0"/>
              <a:buChar char="•"/>
              <a:defRPr sz="2000"/>
            </a:lvl1pPr>
            <a:lvl2pPr marL="360000" indent="-180000">
              <a:lnSpc>
                <a:spcPct val="100000"/>
              </a:lnSpc>
              <a:spcBef>
                <a:spcPts val="900"/>
              </a:spcBef>
              <a:buFont typeface="Arial" panose="020B0604020202020204" pitchFamily="34" charset="0"/>
              <a:buChar char="­"/>
              <a:defRPr sz="1600"/>
            </a:lvl2pPr>
            <a:lvl3pPr marL="540000" indent="-180000">
              <a:lnSpc>
                <a:spcPct val="100000"/>
              </a:lnSpc>
              <a:spcBef>
                <a:spcPts val="900"/>
              </a:spcBef>
              <a:buFont typeface="Wingdings" panose="05000000000000000000" pitchFamily="2" charset="2"/>
              <a:buChar char="§"/>
              <a:defRPr sz="1400"/>
            </a:lvl3pPr>
            <a:lvl4pPr marL="720000" indent="-180000">
              <a:lnSpc>
                <a:spcPct val="100000"/>
              </a:lnSpc>
              <a:spcBef>
                <a:spcPts val="900"/>
              </a:spcBef>
              <a:buClr>
                <a:schemeClr val="tx1"/>
              </a:buClr>
              <a:buFont typeface="Courier New" panose="02070309020205020404" pitchFamily="49" charset="0"/>
              <a:buChar char="o"/>
              <a:defRPr sz="1500"/>
            </a:lvl4pPr>
            <a:lvl5pPr marL="900000" indent="-180000">
              <a:lnSpc>
                <a:spcPct val="100000"/>
              </a:lnSpc>
              <a:spcBef>
                <a:spcPts val="900"/>
              </a:spcBef>
              <a:buClr>
                <a:schemeClr val="tx1"/>
              </a:buClr>
              <a:buFont typeface="Arial" panose="020B0604020202020204" pitchFamily="34" charset="0"/>
              <a:buChar char="­"/>
              <a:defRPr sz="1500"/>
            </a:lvl5pPr>
            <a:lvl6pPr marL="540000" indent="-180000">
              <a:lnSpc>
                <a:spcPct val="100000"/>
              </a:lnSpc>
              <a:spcBef>
                <a:spcPts val="900"/>
              </a:spcBef>
              <a:buFont typeface="Arial" panose="020B0604020202020204" pitchFamily="34" charset="0"/>
              <a:buChar char="•"/>
              <a:defRPr sz="1400"/>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dirty="0"/>
              <a:t>To enable the Person Info Card on the Full Display page set </a:t>
            </a:r>
            <a:r>
              <a:rPr lang="en-US" b="1" dirty="0" err="1"/>
              <a:t>enable_entity_info_card</a:t>
            </a:r>
            <a:r>
              <a:rPr lang="en-US" dirty="0"/>
              <a:t>  to “true” at “Configuration &gt; Discovery &gt; Other &gt; Customer Settings”</a:t>
            </a:r>
          </a:p>
          <a:p>
            <a:endParaRPr lang="en-US" dirty="0"/>
          </a:p>
        </p:txBody>
      </p:sp>
      <p:sp>
        <p:nvSpPr>
          <p:cNvPr id="7" name="Rectangle 6">
            <a:extLst>
              <a:ext uri="{FF2B5EF4-FFF2-40B4-BE49-F238E27FC236}">
                <a16:creationId xmlns:a16="http://schemas.microsoft.com/office/drawing/2014/main" id="{4C03E827-224C-0BA1-B8B8-B84824AEBF31}"/>
              </a:ext>
            </a:extLst>
          </p:cNvPr>
          <p:cNvSpPr/>
          <p:nvPr/>
        </p:nvSpPr>
        <p:spPr>
          <a:xfrm>
            <a:off x="1566906" y="4452513"/>
            <a:ext cx="2688299" cy="34613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 name="Rectangle 7">
            <a:extLst>
              <a:ext uri="{FF2B5EF4-FFF2-40B4-BE49-F238E27FC236}">
                <a16:creationId xmlns:a16="http://schemas.microsoft.com/office/drawing/2014/main" id="{CCFA73DC-6084-3830-41AD-96E306E6B451}"/>
              </a:ext>
            </a:extLst>
          </p:cNvPr>
          <p:cNvSpPr/>
          <p:nvPr/>
        </p:nvSpPr>
        <p:spPr>
          <a:xfrm>
            <a:off x="6845796" y="4449763"/>
            <a:ext cx="864096" cy="34888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732355829"/>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BAB3D4-A056-7A22-D86F-F0DD5003536E}"/>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8D265545-A500-9113-D276-5F4C29879B81}"/>
              </a:ext>
            </a:extLst>
          </p:cNvPr>
          <p:cNvPicPr>
            <a:picLocks noChangeAspect="1"/>
          </p:cNvPicPr>
          <p:nvPr/>
        </p:nvPicPr>
        <p:blipFill>
          <a:blip r:embed="rId2"/>
          <a:stretch>
            <a:fillRect/>
          </a:stretch>
        </p:blipFill>
        <p:spPr>
          <a:xfrm>
            <a:off x="0" y="1906100"/>
            <a:ext cx="12192000" cy="3045799"/>
          </a:xfrm>
          <a:prstGeom prst="rect">
            <a:avLst/>
          </a:prstGeom>
          <a:ln>
            <a:solidFill>
              <a:schemeClr val="tx1"/>
            </a:solidFill>
          </a:ln>
        </p:spPr>
      </p:pic>
      <p:sp>
        <p:nvSpPr>
          <p:cNvPr id="3" name="Title 2">
            <a:extLst>
              <a:ext uri="{FF2B5EF4-FFF2-40B4-BE49-F238E27FC236}">
                <a16:creationId xmlns:a16="http://schemas.microsoft.com/office/drawing/2014/main" id="{8D584808-BF49-FCE8-88AC-35E8918C0A75}"/>
              </a:ext>
            </a:extLst>
          </p:cNvPr>
          <p:cNvSpPr>
            <a:spLocks noGrp="1"/>
          </p:cNvSpPr>
          <p:nvPr>
            <p:ph type="title"/>
          </p:nvPr>
        </p:nvSpPr>
        <p:spPr/>
        <p:txBody>
          <a:bodyPr>
            <a:noAutofit/>
          </a:bodyPr>
          <a:lstStyle/>
          <a:p>
            <a:pPr>
              <a:lnSpc>
                <a:spcPct val="90000"/>
              </a:lnSpc>
            </a:pPr>
            <a:r>
              <a:rPr lang="en-US" dirty="0"/>
              <a:t>Linked Data Info Card and Contributor Page in Primo VE NDE - BIBFRAME - 1</a:t>
            </a:r>
          </a:p>
        </p:txBody>
      </p:sp>
      <p:sp>
        <p:nvSpPr>
          <p:cNvPr id="4" name="Content Placeholder 3">
            <a:extLst>
              <a:ext uri="{FF2B5EF4-FFF2-40B4-BE49-F238E27FC236}">
                <a16:creationId xmlns:a16="http://schemas.microsoft.com/office/drawing/2014/main" id="{18C78782-A326-C362-9E82-9FA1E4C632BA}"/>
              </a:ext>
            </a:extLst>
          </p:cNvPr>
          <p:cNvSpPr>
            <a:spLocks noGrp="1"/>
          </p:cNvSpPr>
          <p:nvPr>
            <p:ph idx="4294967295"/>
          </p:nvPr>
        </p:nvSpPr>
        <p:spPr>
          <a:xfrm>
            <a:off x="527381" y="1053995"/>
            <a:ext cx="11233248" cy="735278"/>
          </a:xfrm>
          <a:prstGeom prst="rect">
            <a:avLst/>
          </a:prstGeom>
        </p:spPr>
        <p:txBody>
          <a:bodyPr>
            <a:normAutofit/>
          </a:bodyPr>
          <a:lstStyle/>
          <a:p>
            <a:r>
              <a:rPr lang="en-US" sz="2000" dirty="0"/>
              <a:t>When searching a heading in Primo VE and the heading has Linked Data there is an autocomplete</a:t>
            </a:r>
          </a:p>
          <a:p>
            <a:endParaRPr lang="en-US" sz="2000" dirty="0"/>
          </a:p>
        </p:txBody>
      </p:sp>
      <p:sp>
        <p:nvSpPr>
          <p:cNvPr id="6" name="Rectangle 5">
            <a:extLst>
              <a:ext uri="{FF2B5EF4-FFF2-40B4-BE49-F238E27FC236}">
                <a16:creationId xmlns:a16="http://schemas.microsoft.com/office/drawing/2014/main" id="{5DCC2369-506E-C800-5C79-1E3C23EE186A}"/>
              </a:ext>
            </a:extLst>
          </p:cNvPr>
          <p:cNvSpPr/>
          <p:nvPr/>
        </p:nvSpPr>
        <p:spPr>
          <a:xfrm>
            <a:off x="2447596" y="2023517"/>
            <a:ext cx="960107" cy="334951"/>
          </a:xfrm>
          <a:prstGeom prst="rect">
            <a:avLst/>
          </a:prstGeom>
          <a:noFill/>
          <a:ln w="28575">
            <a:solidFill>
              <a:srgbClr val="FF0000"/>
            </a:solidFill>
          </a:ln>
        </p:spPr>
        <p:txBody>
          <a:bodyPr wrap="square" rtlCol="0" anchor="ctr">
            <a:noAutofit/>
          </a:bodyPr>
          <a:lstStyle/>
          <a:p>
            <a:pPr algn="l"/>
            <a:endParaRPr lang="en-US" sz="2400"/>
          </a:p>
        </p:txBody>
      </p:sp>
      <p:sp>
        <p:nvSpPr>
          <p:cNvPr id="7" name="TextBox 6">
            <a:extLst>
              <a:ext uri="{FF2B5EF4-FFF2-40B4-BE49-F238E27FC236}">
                <a16:creationId xmlns:a16="http://schemas.microsoft.com/office/drawing/2014/main" id="{E3F8359B-3CF7-1156-B633-200C437F7F7B}"/>
              </a:ext>
            </a:extLst>
          </p:cNvPr>
          <p:cNvSpPr txBox="1"/>
          <p:nvPr/>
        </p:nvSpPr>
        <p:spPr>
          <a:xfrm>
            <a:off x="9170379" y="2833401"/>
            <a:ext cx="2412237" cy="782393"/>
          </a:xfrm>
          <a:prstGeom prst="rect">
            <a:avLst/>
          </a:prstGeom>
          <a:solidFill>
            <a:srgbClr val="FFFF00"/>
          </a:solidFill>
          <a:ln>
            <a:solidFill>
              <a:schemeClr val="tx1"/>
            </a:solidFill>
          </a:ln>
        </p:spPr>
        <p:txBody>
          <a:bodyPr wrap="square" rtlCol="0">
            <a:noAutofit/>
          </a:bodyPr>
          <a:lstStyle/>
          <a:p>
            <a:pPr algn="l"/>
            <a:r>
              <a:rPr lang="en-US" sz="1400" dirty="0"/>
              <a:t>We began searching for “ruth </a:t>
            </a:r>
            <a:r>
              <a:rPr lang="en-US" sz="1400" dirty="0" err="1"/>
              <a:t>bader</a:t>
            </a:r>
            <a:r>
              <a:rPr lang="en-US" sz="1400" dirty="0"/>
              <a:t>” </a:t>
            </a:r>
          </a:p>
        </p:txBody>
      </p:sp>
      <p:cxnSp>
        <p:nvCxnSpPr>
          <p:cNvPr id="8" name="Straight Arrow Connector 7">
            <a:extLst>
              <a:ext uri="{FF2B5EF4-FFF2-40B4-BE49-F238E27FC236}">
                <a16:creationId xmlns:a16="http://schemas.microsoft.com/office/drawing/2014/main" id="{F86B56F6-028F-5AFA-9F59-1CC2952ABD61}"/>
              </a:ext>
            </a:extLst>
          </p:cNvPr>
          <p:cNvCxnSpPr>
            <a:cxnSpLocks/>
            <a:endCxn id="6" idx="3"/>
          </p:cNvCxnSpPr>
          <p:nvPr/>
        </p:nvCxnSpPr>
        <p:spPr>
          <a:xfrm flipH="1" flipV="1">
            <a:off x="3407703" y="2190993"/>
            <a:ext cx="5762676" cy="846847"/>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AE7E606A-6FF8-E8E7-BACD-DBA128EB4B6B}"/>
              </a:ext>
            </a:extLst>
          </p:cNvPr>
          <p:cNvSpPr txBox="1"/>
          <p:nvPr/>
        </p:nvSpPr>
        <p:spPr>
          <a:xfrm>
            <a:off x="9236029" y="4016486"/>
            <a:ext cx="994501" cy="483048"/>
          </a:xfrm>
          <a:prstGeom prst="rect">
            <a:avLst/>
          </a:prstGeom>
          <a:solidFill>
            <a:srgbClr val="FFFF00"/>
          </a:solidFill>
          <a:ln>
            <a:solidFill>
              <a:schemeClr val="tx1"/>
            </a:solidFill>
          </a:ln>
        </p:spPr>
        <p:txBody>
          <a:bodyPr wrap="square" rtlCol="0">
            <a:noAutofit/>
          </a:bodyPr>
          <a:lstStyle/>
          <a:p>
            <a:pPr algn="l"/>
            <a:r>
              <a:rPr lang="en-US" sz="1400" dirty="0"/>
              <a:t>We will click here</a:t>
            </a:r>
          </a:p>
        </p:txBody>
      </p:sp>
      <p:sp>
        <p:nvSpPr>
          <p:cNvPr id="13" name="Rectangle 12">
            <a:extLst>
              <a:ext uri="{FF2B5EF4-FFF2-40B4-BE49-F238E27FC236}">
                <a16:creationId xmlns:a16="http://schemas.microsoft.com/office/drawing/2014/main" id="{FE39654C-9714-746B-6FC6-A0AEBF321B17}"/>
              </a:ext>
            </a:extLst>
          </p:cNvPr>
          <p:cNvSpPr/>
          <p:nvPr/>
        </p:nvSpPr>
        <p:spPr>
          <a:xfrm>
            <a:off x="2520751" y="4051942"/>
            <a:ext cx="4753809" cy="447592"/>
          </a:xfrm>
          <a:prstGeom prst="rect">
            <a:avLst/>
          </a:prstGeom>
          <a:noFill/>
          <a:ln w="28575">
            <a:solidFill>
              <a:srgbClr val="FF0000"/>
            </a:solidFill>
          </a:ln>
        </p:spPr>
        <p:txBody>
          <a:bodyPr wrap="square" rtlCol="0" anchor="ctr">
            <a:noAutofit/>
          </a:bodyPr>
          <a:lstStyle/>
          <a:p>
            <a:pPr algn="l"/>
            <a:endParaRPr lang="en-US" sz="2400"/>
          </a:p>
        </p:txBody>
      </p:sp>
      <p:cxnSp>
        <p:nvCxnSpPr>
          <p:cNvPr id="20" name="Straight Arrow Connector 19">
            <a:extLst>
              <a:ext uri="{FF2B5EF4-FFF2-40B4-BE49-F238E27FC236}">
                <a16:creationId xmlns:a16="http://schemas.microsoft.com/office/drawing/2014/main" id="{75A5C674-09E0-E46C-5D8C-1F30B25273DB}"/>
              </a:ext>
            </a:extLst>
          </p:cNvPr>
          <p:cNvCxnSpPr>
            <a:cxnSpLocks/>
          </p:cNvCxnSpPr>
          <p:nvPr/>
        </p:nvCxnSpPr>
        <p:spPr>
          <a:xfrm flipH="1" flipV="1">
            <a:off x="7323302" y="4244255"/>
            <a:ext cx="1847077" cy="13755"/>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1388542"/>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4BFAF4-969A-E452-E6F0-3BB6931EC5B1}"/>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0F7214CC-DE80-16C7-91B8-EE8C987ADB80}"/>
              </a:ext>
            </a:extLst>
          </p:cNvPr>
          <p:cNvPicPr>
            <a:picLocks noChangeAspect="1"/>
          </p:cNvPicPr>
          <p:nvPr/>
        </p:nvPicPr>
        <p:blipFill>
          <a:blip r:embed="rId2"/>
          <a:stretch>
            <a:fillRect/>
          </a:stretch>
        </p:blipFill>
        <p:spPr>
          <a:xfrm>
            <a:off x="1879600" y="547079"/>
            <a:ext cx="9277764" cy="5763842"/>
          </a:xfrm>
          <a:prstGeom prst="rect">
            <a:avLst/>
          </a:prstGeom>
          <a:ln>
            <a:solidFill>
              <a:schemeClr val="tx1"/>
            </a:solidFill>
          </a:ln>
        </p:spPr>
      </p:pic>
      <p:sp>
        <p:nvSpPr>
          <p:cNvPr id="3" name="Title 2">
            <a:extLst>
              <a:ext uri="{FF2B5EF4-FFF2-40B4-BE49-F238E27FC236}">
                <a16:creationId xmlns:a16="http://schemas.microsoft.com/office/drawing/2014/main" id="{FFC9917B-9514-DB07-3173-B24EC8353598}"/>
              </a:ext>
            </a:extLst>
          </p:cNvPr>
          <p:cNvSpPr>
            <a:spLocks noGrp="1"/>
          </p:cNvSpPr>
          <p:nvPr>
            <p:ph type="title"/>
          </p:nvPr>
        </p:nvSpPr>
        <p:spPr/>
        <p:txBody>
          <a:bodyPr>
            <a:normAutofit/>
          </a:bodyPr>
          <a:lstStyle/>
          <a:p>
            <a:pPr>
              <a:lnSpc>
                <a:spcPct val="90000"/>
              </a:lnSpc>
            </a:pPr>
            <a:r>
              <a:rPr lang="en-US" dirty="0"/>
              <a:t>Linked Data Info Card and Contributor Page in Primo VE NDE - BIBFRAME - 1</a:t>
            </a:r>
          </a:p>
        </p:txBody>
      </p:sp>
      <p:sp>
        <p:nvSpPr>
          <p:cNvPr id="12" name="TextBox 11">
            <a:extLst>
              <a:ext uri="{FF2B5EF4-FFF2-40B4-BE49-F238E27FC236}">
                <a16:creationId xmlns:a16="http://schemas.microsoft.com/office/drawing/2014/main" id="{2F4F176F-FB0E-BCF0-CDB2-8A0A8797AE20}"/>
              </a:ext>
            </a:extLst>
          </p:cNvPr>
          <p:cNvSpPr txBox="1"/>
          <p:nvPr/>
        </p:nvSpPr>
        <p:spPr>
          <a:xfrm>
            <a:off x="7440149" y="1028733"/>
            <a:ext cx="4704523" cy="1815882"/>
          </a:xfrm>
          <a:prstGeom prst="rect">
            <a:avLst/>
          </a:prstGeom>
          <a:solidFill>
            <a:srgbClr val="FFFF00"/>
          </a:solidFill>
          <a:ln>
            <a:solidFill>
              <a:schemeClr val="tx1"/>
            </a:solidFill>
          </a:ln>
        </p:spPr>
        <p:txBody>
          <a:bodyPr wrap="square" rtlCol="0">
            <a:spAutoFit/>
          </a:bodyPr>
          <a:lstStyle/>
          <a:p>
            <a:pPr marL="380990" indent="-380990">
              <a:buFont typeface="Arial" panose="020B0604020202020204" pitchFamily="34" charset="0"/>
              <a:buChar char="•"/>
            </a:pPr>
            <a:r>
              <a:rPr lang="en-US" sz="1400" dirty="0"/>
              <a:t>After clicking the heading from the autocomplete we arrive to the Contributor Page in Primo VE NDE.</a:t>
            </a:r>
          </a:p>
          <a:p>
            <a:pPr marL="380990" indent="-380990">
              <a:buFont typeface="Arial" panose="020B0604020202020204" pitchFamily="34" charset="0"/>
              <a:buChar char="•"/>
            </a:pPr>
            <a:r>
              <a:rPr lang="en-US" sz="1400" dirty="0"/>
              <a:t>We will talk more about this page very soon, as we will see that we can also arrive here from the Linked Data Info Card in Primo VE NDE.</a:t>
            </a:r>
          </a:p>
          <a:p>
            <a:pPr marL="380990" indent="-380990">
              <a:buFont typeface="Arial" panose="020B0604020202020204" pitchFamily="34" charset="0"/>
              <a:buChar char="•"/>
            </a:pPr>
            <a:r>
              <a:rPr lang="en-US" sz="1400" dirty="0"/>
              <a:t>For now, suffice to say that we can arrive to the Contributor Page in Primo VE NDE from the auto-complete results.</a:t>
            </a:r>
          </a:p>
        </p:txBody>
      </p:sp>
    </p:spTree>
    <p:extLst>
      <p:ext uri="{BB962C8B-B14F-4D97-AF65-F5344CB8AC3E}">
        <p14:creationId xmlns:p14="http://schemas.microsoft.com/office/powerpoint/2010/main" val="1068058313"/>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C6E152-3E1A-0E5F-820B-2BE3F7684DA1}"/>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EA24A4EC-38E2-29E4-A8FA-AE7D8D258012}"/>
              </a:ext>
            </a:extLst>
          </p:cNvPr>
          <p:cNvPicPr>
            <a:picLocks noChangeAspect="1"/>
          </p:cNvPicPr>
          <p:nvPr/>
        </p:nvPicPr>
        <p:blipFill>
          <a:blip r:embed="rId2"/>
          <a:stretch>
            <a:fillRect/>
          </a:stretch>
        </p:blipFill>
        <p:spPr>
          <a:xfrm>
            <a:off x="1061335" y="1795234"/>
            <a:ext cx="10069330" cy="3267531"/>
          </a:xfrm>
          <a:prstGeom prst="rect">
            <a:avLst/>
          </a:prstGeom>
          <a:ln>
            <a:solidFill>
              <a:schemeClr val="tx1"/>
            </a:solidFill>
          </a:ln>
        </p:spPr>
      </p:pic>
      <p:sp>
        <p:nvSpPr>
          <p:cNvPr id="3" name="Title 2">
            <a:extLst>
              <a:ext uri="{FF2B5EF4-FFF2-40B4-BE49-F238E27FC236}">
                <a16:creationId xmlns:a16="http://schemas.microsoft.com/office/drawing/2014/main" id="{945B4CCC-FE2D-95C6-F7D1-92528394CFE2}"/>
              </a:ext>
            </a:extLst>
          </p:cNvPr>
          <p:cNvSpPr>
            <a:spLocks noGrp="1"/>
          </p:cNvSpPr>
          <p:nvPr>
            <p:ph type="title"/>
          </p:nvPr>
        </p:nvSpPr>
        <p:spPr/>
        <p:txBody>
          <a:bodyPr>
            <a:noAutofit/>
          </a:bodyPr>
          <a:lstStyle/>
          <a:p>
            <a:pPr>
              <a:lnSpc>
                <a:spcPct val="90000"/>
              </a:lnSpc>
            </a:pPr>
            <a:r>
              <a:rPr lang="en-US" dirty="0"/>
              <a:t>Linked Data Info Card and Contributor Page in Primo VE NDE - BIBFRAME - 1</a:t>
            </a:r>
          </a:p>
        </p:txBody>
      </p:sp>
      <p:sp>
        <p:nvSpPr>
          <p:cNvPr id="4" name="Content Placeholder 3">
            <a:extLst>
              <a:ext uri="{FF2B5EF4-FFF2-40B4-BE49-F238E27FC236}">
                <a16:creationId xmlns:a16="http://schemas.microsoft.com/office/drawing/2014/main" id="{54842F90-C32D-B629-086C-1028987EEA41}"/>
              </a:ext>
            </a:extLst>
          </p:cNvPr>
          <p:cNvSpPr>
            <a:spLocks noGrp="1"/>
          </p:cNvSpPr>
          <p:nvPr>
            <p:ph idx="4294967295"/>
          </p:nvPr>
        </p:nvSpPr>
        <p:spPr>
          <a:xfrm>
            <a:off x="527381" y="1028736"/>
            <a:ext cx="11233248" cy="672073"/>
          </a:xfrm>
          <a:prstGeom prst="rect">
            <a:avLst/>
          </a:prstGeom>
        </p:spPr>
        <p:txBody>
          <a:bodyPr>
            <a:normAutofit/>
          </a:bodyPr>
          <a:lstStyle/>
          <a:p>
            <a:r>
              <a:rPr lang="en-US" sz="2000" dirty="0"/>
              <a:t>We will now search Primo VE NDE for title “Ruth Bader Ginsburg, I know this to be true …”</a:t>
            </a:r>
          </a:p>
          <a:p>
            <a:endParaRPr lang="en-US" sz="2000" dirty="0"/>
          </a:p>
        </p:txBody>
      </p:sp>
      <p:sp>
        <p:nvSpPr>
          <p:cNvPr id="6" name="TextBox 5">
            <a:extLst>
              <a:ext uri="{FF2B5EF4-FFF2-40B4-BE49-F238E27FC236}">
                <a16:creationId xmlns:a16="http://schemas.microsoft.com/office/drawing/2014/main" id="{7C3633BD-8216-DCDA-D57D-60405801A907}"/>
              </a:ext>
            </a:extLst>
          </p:cNvPr>
          <p:cNvSpPr txBox="1"/>
          <p:nvPr/>
        </p:nvSpPr>
        <p:spPr>
          <a:xfrm>
            <a:off x="9552384" y="3140968"/>
            <a:ext cx="1632181" cy="954107"/>
          </a:xfrm>
          <a:prstGeom prst="rect">
            <a:avLst/>
          </a:prstGeom>
          <a:solidFill>
            <a:srgbClr val="FFFF00"/>
          </a:solidFill>
          <a:ln>
            <a:solidFill>
              <a:schemeClr val="tx1"/>
            </a:solidFill>
          </a:ln>
        </p:spPr>
        <p:txBody>
          <a:bodyPr wrap="square" rtlCol="0">
            <a:spAutoFit/>
          </a:bodyPr>
          <a:lstStyle/>
          <a:p>
            <a:r>
              <a:rPr lang="en-US" sz="1400" dirty="0"/>
              <a:t>We will click the title to access the full view of the record</a:t>
            </a:r>
          </a:p>
        </p:txBody>
      </p:sp>
    </p:spTree>
    <p:extLst>
      <p:ext uri="{BB962C8B-B14F-4D97-AF65-F5344CB8AC3E}">
        <p14:creationId xmlns:p14="http://schemas.microsoft.com/office/powerpoint/2010/main" val="127708392"/>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CDF640-21FE-BD2B-ACA3-21E3992ACFA8}"/>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F1F6E176-1954-C6D7-89C4-63476E904796}"/>
              </a:ext>
            </a:extLst>
          </p:cNvPr>
          <p:cNvPicPr>
            <a:picLocks noChangeAspect="1"/>
          </p:cNvPicPr>
          <p:nvPr/>
        </p:nvPicPr>
        <p:blipFill>
          <a:blip r:embed="rId2"/>
          <a:stretch>
            <a:fillRect/>
          </a:stretch>
        </p:blipFill>
        <p:spPr>
          <a:xfrm>
            <a:off x="2492657" y="861972"/>
            <a:ext cx="8001423" cy="5213733"/>
          </a:xfrm>
          <a:prstGeom prst="rect">
            <a:avLst/>
          </a:prstGeom>
          <a:ln>
            <a:solidFill>
              <a:schemeClr val="tx1"/>
            </a:solidFill>
          </a:ln>
        </p:spPr>
      </p:pic>
      <p:sp>
        <p:nvSpPr>
          <p:cNvPr id="3" name="Title 2">
            <a:extLst>
              <a:ext uri="{FF2B5EF4-FFF2-40B4-BE49-F238E27FC236}">
                <a16:creationId xmlns:a16="http://schemas.microsoft.com/office/drawing/2014/main" id="{C32950FB-863A-52D0-7C51-FCF3E5931829}"/>
              </a:ext>
            </a:extLst>
          </p:cNvPr>
          <p:cNvSpPr>
            <a:spLocks noGrp="1"/>
          </p:cNvSpPr>
          <p:nvPr>
            <p:ph type="title"/>
          </p:nvPr>
        </p:nvSpPr>
        <p:spPr/>
        <p:txBody>
          <a:bodyPr>
            <a:noAutofit/>
          </a:bodyPr>
          <a:lstStyle/>
          <a:p>
            <a:pPr>
              <a:lnSpc>
                <a:spcPct val="90000"/>
              </a:lnSpc>
            </a:pPr>
            <a:r>
              <a:rPr lang="en-US" dirty="0"/>
              <a:t>Linked Data Info Card and Contributor Page in Primo VE NDE - BIBFRAME - 1</a:t>
            </a:r>
          </a:p>
        </p:txBody>
      </p:sp>
      <p:sp>
        <p:nvSpPr>
          <p:cNvPr id="6" name="TextBox 5">
            <a:extLst>
              <a:ext uri="{FF2B5EF4-FFF2-40B4-BE49-F238E27FC236}">
                <a16:creationId xmlns:a16="http://schemas.microsoft.com/office/drawing/2014/main" id="{2C1C8046-6D8D-79ED-990E-BB04856A5867}"/>
              </a:ext>
            </a:extLst>
          </p:cNvPr>
          <p:cNvSpPr txBox="1"/>
          <p:nvPr/>
        </p:nvSpPr>
        <p:spPr>
          <a:xfrm>
            <a:off x="406219" y="2833613"/>
            <a:ext cx="1632181" cy="1169551"/>
          </a:xfrm>
          <a:prstGeom prst="rect">
            <a:avLst/>
          </a:prstGeom>
          <a:solidFill>
            <a:srgbClr val="FFFF00"/>
          </a:solidFill>
          <a:ln>
            <a:solidFill>
              <a:schemeClr val="tx1"/>
            </a:solidFill>
          </a:ln>
        </p:spPr>
        <p:txBody>
          <a:bodyPr wrap="square" rtlCol="0">
            <a:spAutoFit/>
          </a:bodyPr>
          <a:lstStyle/>
          <a:p>
            <a:r>
              <a:rPr lang="en-US" sz="1400" dirty="0"/>
              <a:t>The Linked Data Info Cards for the record being viewed appear in the right pane</a:t>
            </a:r>
          </a:p>
        </p:txBody>
      </p:sp>
      <p:sp>
        <p:nvSpPr>
          <p:cNvPr id="10" name="Rectangle 9">
            <a:extLst>
              <a:ext uri="{FF2B5EF4-FFF2-40B4-BE49-F238E27FC236}">
                <a16:creationId xmlns:a16="http://schemas.microsoft.com/office/drawing/2014/main" id="{1636D70D-CAAA-D001-F086-DDC66B144458}"/>
              </a:ext>
            </a:extLst>
          </p:cNvPr>
          <p:cNvSpPr/>
          <p:nvPr/>
        </p:nvSpPr>
        <p:spPr>
          <a:xfrm>
            <a:off x="8737600" y="1596053"/>
            <a:ext cx="1625600" cy="95410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1" name="TextBox 10">
            <a:extLst>
              <a:ext uri="{FF2B5EF4-FFF2-40B4-BE49-F238E27FC236}">
                <a16:creationId xmlns:a16="http://schemas.microsoft.com/office/drawing/2014/main" id="{DF798AFE-F8A9-97CE-F148-59CB6549451B}"/>
              </a:ext>
            </a:extLst>
          </p:cNvPr>
          <p:cNvSpPr txBox="1"/>
          <p:nvPr/>
        </p:nvSpPr>
        <p:spPr>
          <a:xfrm>
            <a:off x="5486400" y="2437848"/>
            <a:ext cx="3016067" cy="954107"/>
          </a:xfrm>
          <a:prstGeom prst="rect">
            <a:avLst/>
          </a:prstGeom>
          <a:solidFill>
            <a:srgbClr val="FFFF00"/>
          </a:solidFill>
          <a:ln>
            <a:solidFill>
              <a:schemeClr val="tx1"/>
            </a:solidFill>
          </a:ln>
        </p:spPr>
        <p:txBody>
          <a:bodyPr wrap="square" rtlCol="0">
            <a:spAutoFit/>
          </a:bodyPr>
          <a:lstStyle/>
          <a:p>
            <a:r>
              <a:rPr lang="en-US" sz="1400" dirty="0"/>
              <a:t>From:</a:t>
            </a:r>
          </a:p>
          <a:p>
            <a:r>
              <a:rPr lang="en-US" sz="1400" dirty="0"/>
              <a:t>&lt;</a:t>
            </a:r>
            <a:r>
              <a:rPr lang="en-US" sz="1400" dirty="0" err="1"/>
              <a:t>bf:agent</a:t>
            </a:r>
            <a:r>
              <a:rPr lang="en-US" sz="1400" dirty="0"/>
              <a:t> </a:t>
            </a:r>
            <a:r>
              <a:rPr lang="en-US" sz="1400" dirty="0" err="1"/>
              <a:t>rdf:resource</a:t>
            </a:r>
            <a:r>
              <a:rPr lang="en-US" sz="1400" dirty="0"/>
              <a:t>="</a:t>
            </a:r>
            <a:r>
              <a:rPr lang="en-US" sz="1400" dirty="0">
                <a:hlinkClick r:id="rId3"/>
              </a:rPr>
              <a:t>https://id.loc.gov/</a:t>
            </a:r>
            <a:r>
              <a:rPr lang="en-US" sz="1400" dirty="0" err="1">
                <a:hlinkClick r:id="rId3"/>
              </a:rPr>
              <a:t>rwo</a:t>
            </a:r>
            <a:r>
              <a:rPr lang="en-US" sz="1400" dirty="0">
                <a:hlinkClick r:id="rId3"/>
              </a:rPr>
              <a:t>/agents/n50029918.html </a:t>
            </a:r>
            <a:r>
              <a:rPr lang="en-US" sz="1400" dirty="0"/>
              <a:t>"/&gt;</a:t>
            </a:r>
          </a:p>
        </p:txBody>
      </p:sp>
      <p:sp>
        <p:nvSpPr>
          <p:cNvPr id="13" name="TextBox 12">
            <a:extLst>
              <a:ext uri="{FF2B5EF4-FFF2-40B4-BE49-F238E27FC236}">
                <a16:creationId xmlns:a16="http://schemas.microsoft.com/office/drawing/2014/main" id="{45B072F5-DEF1-E699-395E-FD75C1A873E3}"/>
              </a:ext>
            </a:extLst>
          </p:cNvPr>
          <p:cNvSpPr txBox="1"/>
          <p:nvPr/>
        </p:nvSpPr>
        <p:spPr>
          <a:xfrm>
            <a:off x="8991601" y="4092630"/>
            <a:ext cx="3161488" cy="738664"/>
          </a:xfrm>
          <a:prstGeom prst="rect">
            <a:avLst/>
          </a:prstGeom>
          <a:solidFill>
            <a:srgbClr val="FFFF00"/>
          </a:solidFill>
          <a:ln>
            <a:solidFill>
              <a:schemeClr val="tx1"/>
            </a:solidFill>
          </a:ln>
        </p:spPr>
        <p:txBody>
          <a:bodyPr wrap="square" rtlCol="0">
            <a:spAutoFit/>
          </a:bodyPr>
          <a:lstStyle/>
          <a:p>
            <a:r>
              <a:rPr lang="en-US" sz="1400" dirty="0"/>
              <a:t>From: &lt;</a:t>
            </a:r>
            <a:r>
              <a:rPr lang="en-US" sz="1400" dirty="0" err="1"/>
              <a:t>bf:agent</a:t>
            </a:r>
            <a:r>
              <a:rPr lang="en-US" sz="1400" dirty="0"/>
              <a:t> </a:t>
            </a:r>
            <a:r>
              <a:rPr lang="en-US" sz="1400" dirty="0" err="1"/>
              <a:t>rdf:resource</a:t>
            </a:r>
            <a:r>
              <a:rPr lang="en-US" sz="1400" dirty="0"/>
              <a:t>="</a:t>
            </a:r>
            <a:r>
              <a:rPr lang="en-US" sz="1400" dirty="0">
                <a:hlinkClick r:id="rId4"/>
              </a:rPr>
              <a:t>https://id.loc.gov/</a:t>
            </a:r>
            <a:r>
              <a:rPr lang="en-US" sz="1400" dirty="0" err="1">
                <a:hlinkClick r:id="rId4"/>
              </a:rPr>
              <a:t>rwo</a:t>
            </a:r>
            <a:r>
              <a:rPr lang="en-US" sz="1400" dirty="0">
                <a:hlinkClick r:id="rId4"/>
              </a:rPr>
              <a:t>/agents/no2010094379.html</a:t>
            </a:r>
            <a:r>
              <a:rPr lang="en-US" sz="1400" dirty="0"/>
              <a:t>"/&gt;</a:t>
            </a:r>
          </a:p>
        </p:txBody>
      </p:sp>
      <p:sp>
        <p:nvSpPr>
          <p:cNvPr id="7" name="Rectangle 6">
            <a:extLst>
              <a:ext uri="{FF2B5EF4-FFF2-40B4-BE49-F238E27FC236}">
                <a16:creationId xmlns:a16="http://schemas.microsoft.com/office/drawing/2014/main" id="{EA223589-721E-B798-A6D0-35A2992D4BD9}"/>
              </a:ext>
            </a:extLst>
          </p:cNvPr>
          <p:cNvSpPr/>
          <p:nvPr/>
        </p:nvSpPr>
        <p:spPr>
          <a:xfrm>
            <a:off x="8729595" y="2545562"/>
            <a:ext cx="1625600" cy="73868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cxnSp>
        <p:nvCxnSpPr>
          <p:cNvPr id="9" name="Straight Arrow Connector 8">
            <a:extLst>
              <a:ext uri="{FF2B5EF4-FFF2-40B4-BE49-F238E27FC236}">
                <a16:creationId xmlns:a16="http://schemas.microsoft.com/office/drawing/2014/main" id="{0276B29C-2560-ECDD-B2C0-9EBA745AB493}"/>
              </a:ext>
            </a:extLst>
          </p:cNvPr>
          <p:cNvCxnSpPr/>
          <p:nvPr/>
        </p:nvCxnSpPr>
        <p:spPr>
          <a:xfrm>
            <a:off x="8097520" y="2032000"/>
            <a:ext cx="632075"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EA52D8FA-0E88-3844-E942-5AD5266EA55C}"/>
              </a:ext>
            </a:extLst>
          </p:cNvPr>
          <p:cNvCxnSpPr>
            <a:cxnSpLocks/>
          </p:cNvCxnSpPr>
          <p:nvPr/>
        </p:nvCxnSpPr>
        <p:spPr>
          <a:xfrm flipV="1">
            <a:off x="7731760" y="2032000"/>
            <a:ext cx="365760" cy="405848"/>
          </a:xfrm>
          <a:prstGeom prst="straightConnector1">
            <a:avLst/>
          </a:prstGeom>
          <a:ln w="28575">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C8A53EAF-8FCD-E407-ECCB-823EEC6883B3}"/>
              </a:ext>
            </a:extLst>
          </p:cNvPr>
          <p:cNvCxnSpPr>
            <a:cxnSpLocks/>
          </p:cNvCxnSpPr>
          <p:nvPr/>
        </p:nvCxnSpPr>
        <p:spPr>
          <a:xfrm flipV="1">
            <a:off x="9584936" y="3337119"/>
            <a:ext cx="0" cy="755511"/>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39802093"/>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F7D47F-699C-90C9-D529-94C6F1E13398}"/>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7C02FFB6-C4D8-0796-5A3B-93D106DA9811}"/>
              </a:ext>
            </a:extLst>
          </p:cNvPr>
          <p:cNvPicPr>
            <a:picLocks noChangeAspect="1"/>
          </p:cNvPicPr>
          <p:nvPr/>
        </p:nvPicPr>
        <p:blipFill>
          <a:blip r:embed="rId2"/>
          <a:stretch>
            <a:fillRect/>
          </a:stretch>
        </p:blipFill>
        <p:spPr>
          <a:xfrm>
            <a:off x="2492657" y="861972"/>
            <a:ext cx="8001423" cy="5213733"/>
          </a:xfrm>
          <a:prstGeom prst="rect">
            <a:avLst/>
          </a:prstGeom>
          <a:ln>
            <a:solidFill>
              <a:schemeClr val="tx1"/>
            </a:solidFill>
          </a:ln>
        </p:spPr>
      </p:pic>
      <p:sp>
        <p:nvSpPr>
          <p:cNvPr id="3" name="Title 2">
            <a:extLst>
              <a:ext uri="{FF2B5EF4-FFF2-40B4-BE49-F238E27FC236}">
                <a16:creationId xmlns:a16="http://schemas.microsoft.com/office/drawing/2014/main" id="{DF0B982E-D9B3-E7A8-3A70-6152858CFD94}"/>
              </a:ext>
            </a:extLst>
          </p:cNvPr>
          <p:cNvSpPr>
            <a:spLocks noGrp="1"/>
          </p:cNvSpPr>
          <p:nvPr>
            <p:ph type="title"/>
          </p:nvPr>
        </p:nvSpPr>
        <p:spPr/>
        <p:txBody>
          <a:bodyPr>
            <a:noAutofit/>
          </a:bodyPr>
          <a:lstStyle/>
          <a:p>
            <a:pPr>
              <a:lnSpc>
                <a:spcPct val="90000"/>
              </a:lnSpc>
            </a:pPr>
            <a:r>
              <a:rPr lang="en-US" dirty="0"/>
              <a:t>Linked Data Info Card and Contributor Page in Primo VE NDE - BIBFRAME - 1</a:t>
            </a:r>
          </a:p>
        </p:txBody>
      </p:sp>
      <p:sp>
        <p:nvSpPr>
          <p:cNvPr id="13" name="TextBox 12">
            <a:extLst>
              <a:ext uri="{FF2B5EF4-FFF2-40B4-BE49-F238E27FC236}">
                <a16:creationId xmlns:a16="http://schemas.microsoft.com/office/drawing/2014/main" id="{BB8D2133-61EA-9115-B61F-4C4BE2232716}"/>
              </a:ext>
            </a:extLst>
          </p:cNvPr>
          <p:cNvSpPr txBox="1"/>
          <p:nvPr/>
        </p:nvSpPr>
        <p:spPr>
          <a:xfrm>
            <a:off x="4319802" y="3136261"/>
            <a:ext cx="1824203" cy="954107"/>
          </a:xfrm>
          <a:prstGeom prst="rect">
            <a:avLst/>
          </a:prstGeom>
          <a:solidFill>
            <a:srgbClr val="FFFF00"/>
          </a:solidFill>
          <a:ln>
            <a:solidFill>
              <a:schemeClr val="tx1"/>
            </a:solidFill>
          </a:ln>
        </p:spPr>
        <p:txBody>
          <a:bodyPr wrap="square" rtlCol="0">
            <a:spAutoFit/>
          </a:bodyPr>
          <a:lstStyle/>
          <a:p>
            <a:r>
              <a:rPr lang="en-US" sz="1400" dirty="0"/>
              <a:t>We will now click on a name from the Linked Data Info Card</a:t>
            </a:r>
          </a:p>
        </p:txBody>
      </p:sp>
      <p:cxnSp>
        <p:nvCxnSpPr>
          <p:cNvPr id="4" name="Straight Arrow Connector 3">
            <a:extLst>
              <a:ext uri="{FF2B5EF4-FFF2-40B4-BE49-F238E27FC236}">
                <a16:creationId xmlns:a16="http://schemas.microsoft.com/office/drawing/2014/main" id="{EE5D5B3B-41CC-071A-46AD-6F07B5611013}"/>
              </a:ext>
            </a:extLst>
          </p:cNvPr>
          <p:cNvCxnSpPr>
            <a:cxnSpLocks/>
          </p:cNvCxnSpPr>
          <p:nvPr/>
        </p:nvCxnSpPr>
        <p:spPr>
          <a:xfrm flipV="1">
            <a:off x="6144005" y="2052320"/>
            <a:ext cx="3182875" cy="1560995"/>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86411629"/>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5A6032-22ED-1D1C-7053-8C2823879D77}"/>
            </a:ext>
          </a:extLst>
        </p:cNvPr>
        <p:cNvGrpSpPr/>
        <p:nvPr/>
      </p:nvGrpSpPr>
      <p:grpSpPr>
        <a:xfrm>
          <a:off x="0" y="0"/>
          <a:ext cx="0" cy="0"/>
          <a:chOff x="0" y="0"/>
          <a:chExt cx="0" cy="0"/>
        </a:xfrm>
      </p:grpSpPr>
      <p:pic>
        <p:nvPicPr>
          <p:cNvPr id="9" name="Picture 8">
            <a:extLst>
              <a:ext uri="{FF2B5EF4-FFF2-40B4-BE49-F238E27FC236}">
                <a16:creationId xmlns:a16="http://schemas.microsoft.com/office/drawing/2014/main" id="{029F42B3-6FC0-E795-4393-F21E7B52C229}"/>
              </a:ext>
            </a:extLst>
          </p:cNvPr>
          <p:cNvPicPr>
            <a:picLocks noChangeAspect="1"/>
          </p:cNvPicPr>
          <p:nvPr/>
        </p:nvPicPr>
        <p:blipFill>
          <a:blip r:embed="rId2"/>
          <a:stretch>
            <a:fillRect/>
          </a:stretch>
        </p:blipFill>
        <p:spPr>
          <a:xfrm>
            <a:off x="2344439" y="813477"/>
            <a:ext cx="8634285" cy="5231046"/>
          </a:xfrm>
          <a:prstGeom prst="rect">
            <a:avLst/>
          </a:prstGeom>
          <a:ln>
            <a:solidFill>
              <a:schemeClr val="tx1"/>
            </a:solidFill>
          </a:ln>
        </p:spPr>
      </p:pic>
      <p:sp>
        <p:nvSpPr>
          <p:cNvPr id="3" name="Title 2">
            <a:extLst>
              <a:ext uri="{FF2B5EF4-FFF2-40B4-BE49-F238E27FC236}">
                <a16:creationId xmlns:a16="http://schemas.microsoft.com/office/drawing/2014/main" id="{05876A75-16C8-2343-1E44-C1E45C4BFE64}"/>
              </a:ext>
            </a:extLst>
          </p:cNvPr>
          <p:cNvSpPr>
            <a:spLocks noGrp="1"/>
          </p:cNvSpPr>
          <p:nvPr>
            <p:ph type="title"/>
          </p:nvPr>
        </p:nvSpPr>
        <p:spPr/>
        <p:txBody>
          <a:bodyPr>
            <a:noAutofit/>
          </a:bodyPr>
          <a:lstStyle/>
          <a:p>
            <a:pPr>
              <a:lnSpc>
                <a:spcPct val="90000"/>
              </a:lnSpc>
            </a:pPr>
            <a:r>
              <a:rPr lang="en-US" dirty="0"/>
              <a:t>Linked Data Info Card and Contributor Page in Primo VE NDE - BIBFRAME - 1</a:t>
            </a:r>
          </a:p>
        </p:txBody>
      </p:sp>
      <p:sp>
        <p:nvSpPr>
          <p:cNvPr id="16" name="TextBox 15">
            <a:extLst>
              <a:ext uri="{FF2B5EF4-FFF2-40B4-BE49-F238E27FC236}">
                <a16:creationId xmlns:a16="http://schemas.microsoft.com/office/drawing/2014/main" id="{64E04A9B-11CE-1723-057E-D4392C805967}"/>
              </a:ext>
            </a:extLst>
          </p:cNvPr>
          <p:cNvSpPr txBox="1"/>
          <p:nvPr/>
        </p:nvSpPr>
        <p:spPr>
          <a:xfrm>
            <a:off x="8749140" y="3525012"/>
            <a:ext cx="2016224" cy="738664"/>
          </a:xfrm>
          <a:prstGeom prst="rect">
            <a:avLst/>
          </a:prstGeom>
          <a:solidFill>
            <a:srgbClr val="FFFF00"/>
          </a:solidFill>
          <a:ln>
            <a:solidFill>
              <a:schemeClr val="tx1"/>
            </a:solidFill>
          </a:ln>
        </p:spPr>
        <p:txBody>
          <a:bodyPr wrap="square" rtlCol="0">
            <a:spAutoFit/>
          </a:bodyPr>
          <a:lstStyle/>
          <a:p>
            <a:r>
              <a:rPr lang="en-US" sz="1400" dirty="0"/>
              <a:t>Additional titles in the institution by the same person</a:t>
            </a:r>
          </a:p>
        </p:txBody>
      </p:sp>
      <p:sp>
        <p:nvSpPr>
          <p:cNvPr id="17" name="TextBox 16">
            <a:extLst>
              <a:ext uri="{FF2B5EF4-FFF2-40B4-BE49-F238E27FC236}">
                <a16:creationId xmlns:a16="http://schemas.microsoft.com/office/drawing/2014/main" id="{63EC3E54-FB91-A86E-B7A6-2211273A01A8}"/>
              </a:ext>
            </a:extLst>
          </p:cNvPr>
          <p:cNvSpPr txBox="1"/>
          <p:nvPr/>
        </p:nvSpPr>
        <p:spPr>
          <a:xfrm>
            <a:off x="8752495" y="5036404"/>
            <a:ext cx="2016224" cy="738664"/>
          </a:xfrm>
          <a:prstGeom prst="rect">
            <a:avLst/>
          </a:prstGeom>
          <a:solidFill>
            <a:srgbClr val="FFFF00"/>
          </a:solidFill>
          <a:ln>
            <a:solidFill>
              <a:schemeClr val="tx1"/>
            </a:solidFill>
          </a:ln>
        </p:spPr>
        <p:txBody>
          <a:bodyPr wrap="square" rtlCol="0">
            <a:spAutoFit/>
          </a:bodyPr>
          <a:lstStyle/>
          <a:p>
            <a:r>
              <a:rPr lang="en-US" sz="1400" dirty="0"/>
              <a:t>People in the institution associated with the same person</a:t>
            </a:r>
          </a:p>
        </p:txBody>
      </p:sp>
      <p:sp>
        <p:nvSpPr>
          <p:cNvPr id="6" name="Content Placeholder 3">
            <a:extLst>
              <a:ext uri="{FF2B5EF4-FFF2-40B4-BE49-F238E27FC236}">
                <a16:creationId xmlns:a16="http://schemas.microsoft.com/office/drawing/2014/main" id="{53094249-0081-AE6E-D193-77CF76BE6F78}"/>
              </a:ext>
            </a:extLst>
          </p:cNvPr>
          <p:cNvSpPr txBox="1">
            <a:spLocks/>
          </p:cNvSpPr>
          <p:nvPr/>
        </p:nvSpPr>
        <p:spPr>
          <a:xfrm>
            <a:off x="7021659" y="865292"/>
            <a:ext cx="4526025" cy="577870"/>
          </a:xfrm>
          <a:prstGeom prst="rect">
            <a:avLst/>
          </a:prstGeom>
          <a:solidFill>
            <a:srgbClr val="FFFF00"/>
          </a:solidFill>
          <a:ln>
            <a:solidFill>
              <a:schemeClr val="tx1"/>
            </a:solidFill>
          </a:ln>
        </p:spPr>
        <p:txBody>
          <a:bodyPr vert="horz" lIns="121920" tIns="60960" rIns="121920" bIns="60960" rtlCol="0">
            <a:normAutofit/>
          </a:bodyPr>
          <a:lstStyle>
            <a:lvl1pPr marL="228600" indent="-228600" algn="l" defTabSz="914400" rtl="0" eaLnBrk="1" latinLnBrk="0" hangingPunct="1">
              <a:lnSpc>
                <a:spcPct val="100000"/>
              </a:lnSpc>
              <a:spcBef>
                <a:spcPts val="600"/>
              </a:spcBef>
              <a:spcAft>
                <a:spcPts val="0"/>
              </a:spcAft>
              <a:buClr>
                <a:schemeClr val="accent1"/>
              </a:buClr>
              <a:buFont typeface="Arial" panose="020B0604020202020204" pitchFamily="34" charset="0"/>
              <a:buChar char="•"/>
              <a:defRPr sz="2400" kern="1200">
                <a:solidFill>
                  <a:schemeClr val="tx1">
                    <a:lumMod val="85000"/>
                    <a:lumOff val="15000"/>
                  </a:schemeClr>
                </a:solidFill>
                <a:latin typeface="+mn-lt"/>
                <a:ea typeface="+mn-ea"/>
                <a:cs typeface="+mn-cs"/>
              </a:defRPr>
            </a:lvl1pPr>
            <a:lvl2pPr marL="685800" indent="-228600" algn="l" defTabSz="914400" rtl="0" eaLnBrk="1" latinLnBrk="0" hangingPunct="1">
              <a:lnSpc>
                <a:spcPct val="100000"/>
              </a:lnSpc>
              <a:spcBef>
                <a:spcPts val="600"/>
              </a:spcBef>
              <a:spcAft>
                <a:spcPts val="0"/>
              </a:spcAft>
              <a:buClr>
                <a:schemeClr val="accent6"/>
              </a:buClr>
              <a:buFont typeface="Arial" panose="020B0604020202020204" pitchFamily="34" charset="0"/>
              <a:buChar char="•"/>
              <a:defRPr sz="2000" kern="1200" baseline="0">
                <a:solidFill>
                  <a:schemeClr val="tx1">
                    <a:lumMod val="85000"/>
                    <a:lumOff val="15000"/>
                  </a:schemeClr>
                </a:solidFill>
                <a:latin typeface="+mn-lt"/>
                <a:ea typeface="+mn-ea"/>
                <a:cs typeface="+mn-cs"/>
              </a:defRPr>
            </a:lvl2pPr>
            <a:lvl3pPr marL="1143000" indent="-228600" algn="l" defTabSz="914400" rtl="0" eaLnBrk="1" latinLnBrk="0" hangingPunct="1">
              <a:lnSpc>
                <a:spcPct val="100000"/>
              </a:lnSpc>
              <a:spcBef>
                <a:spcPts val="0"/>
              </a:spcBef>
              <a:spcAft>
                <a:spcPts val="0"/>
              </a:spcAft>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0"/>
              </a:spcBef>
              <a:spcAft>
                <a:spcPts val="0"/>
              </a:spcAft>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ts val="3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1400" dirty="0"/>
              <a:t>After clicking the name in the Linked Data Info Card, the Contributor Page opens</a:t>
            </a:r>
          </a:p>
          <a:p>
            <a:pPr marL="0" indent="0">
              <a:buNone/>
            </a:pPr>
            <a:endParaRPr lang="en-US" sz="1400" dirty="0"/>
          </a:p>
        </p:txBody>
      </p:sp>
    </p:spTree>
    <p:extLst>
      <p:ext uri="{BB962C8B-B14F-4D97-AF65-F5344CB8AC3E}">
        <p14:creationId xmlns:p14="http://schemas.microsoft.com/office/powerpoint/2010/main" val="4286522957"/>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CF477B-F4BC-A07B-9DD0-BA23CE2CC94F}"/>
            </a:ext>
          </a:extLst>
        </p:cNvPr>
        <p:cNvGrpSpPr/>
        <p:nvPr/>
      </p:nvGrpSpPr>
      <p:grpSpPr>
        <a:xfrm>
          <a:off x="0" y="0"/>
          <a:ext cx="0" cy="0"/>
          <a:chOff x="0" y="0"/>
          <a:chExt cx="0" cy="0"/>
        </a:xfrm>
      </p:grpSpPr>
      <p:sp>
        <p:nvSpPr>
          <p:cNvPr id="7" name="Text Placeholder 6">
            <a:extLst>
              <a:ext uri="{FF2B5EF4-FFF2-40B4-BE49-F238E27FC236}">
                <a16:creationId xmlns:a16="http://schemas.microsoft.com/office/drawing/2014/main" id="{7F17F39E-CECC-3992-1D92-19B134603ECC}"/>
              </a:ext>
            </a:extLst>
          </p:cNvPr>
          <p:cNvSpPr>
            <a:spLocks noGrp="1"/>
          </p:cNvSpPr>
          <p:nvPr>
            <p:ph type="body" sz="quarter" idx="16"/>
          </p:nvPr>
        </p:nvSpPr>
        <p:spPr/>
        <p:txBody>
          <a:bodyPr/>
          <a:lstStyle/>
          <a:p>
            <a:r>
              <a:rPr lang="en-US" sz="3600" dirty="0"/>
              <a:t>Linked Data Info Card and Contributor Page in Primo VE NDE - BIBFRAME - 2</a:t>
            </a:r>
          </a:p>
        </p:txBody>
      </p:sp>
      <p:pic>
        <p:nvPicPr>
          <p:cNvPr id="17" name="Graphic 16">
            <a:extLst>
              <a:ext uri="{FF2B5EF4-FFF2-40B4-BE49-F238E27FC236}">
                <a16:creationId xmlns:a16="http://schemas.microsoft.com/office/drawing/2014/main" id="{C2F689CB-F66C-86F9-C2BA-15D0B68150A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650689" y="6371284"/>
            <a:ext cx="990449" cy="297804"/>
          </a:xfrm>
          <a:prstGeom prst="rect">
            <a:avLst/>
          </a:prstGeom>
        </p:spPr>
      </p:pic>
    </p:spTree>
    <p:extLst>
      <p:ext uri="{BB962C8B-B14F-4D97-AF65-F5344CB8AC3E}">
        <p14:creationId xmlns:p14="http://schemas.microsoft.com/office/powerpoint/2010/main" val="2750790700"/>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16088D-D791-640E-EBE7-5F56597D4828}"/>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A9F29A09-A067-CC23-1159-09526A2748DA}"/>
              </a:ext>
            </a:extLst>
          </p:cNvPr>
          <p:cNvSpPr>
            <a:spLocks noGrp="1"/>
          </p:cNvSpPr>
          <p:nvPr>
            <p:ph type="title"/>
          </p:nvPr>
        </p:nvSpPr>
        <p:spPr/>
        <p:txBody>
          <a:bodyPr>
            <a:noAutofit/>
          </a:bodyPr>
          <a:lstStyle/>
          <a:p>
            <a:pPr>
              <a:lnSpc>
                <a:spcPct val="90000"/>
              </a:lnSpc>
            </a:pPr>
            <a:r>
              <a:rPr lang="en-US" dirty="0"/>
              <a:t>Linked Data Info Card and Contributor Page in Primo VE NDE - BIBFRAME - 2</a:t>
            </a:r>
          </a:p>
        </p:txBody>
      </p:sp>
      <p:sp>
        <p:nvSpPr>
          <p:cNvPr id="4" name="Content Placeholder 3">
            <a:extLst>
              <a:ext uri="{FF2B5EF4-FFF2-40B4-BE49-F238E27FC236}">
                <a16:creationId xmlns:a16="http://schemas.microsoft.com/office/drawing/2014/main" id="{55D23CB0-920F-5BD4-92B5-4237BD0A2A1A}"/>
              </a:ext>
            </a:extLst>
          </p:cNvPr>
          <p:cNvSpPr>
            <a:spLocks noGrp="1"/>
          </p:cNvSpPr>
          <p:nvPr>
            <p:ph idx="4294967295"/>
          </p:nvPr>
        </p:nvSpPr>
        <p:spPr>
          <a:xfrm>
            <a:off x="527381" y="1053995"/>
            <a:ext cx="11233248" cy="2855059"/>
          </a:xfrm>
          <a:prstGeom prst="rect">
            <a:avLst/>
          </a:prstGeom>
        </p:spPr>
        <p:txBody>
          <a:bodyPr>
            <a:noAutofit/>
          </a:bodyPr>
          <a:lstStyle/>
          <a:p>
            <a:r>
              <a:rPr lang="en-US" sz="2000" dirty="0"/>
              <a:t>We will now look at the following in Primo VE NDE:</a:t>
            </a:r>
          </a:p>
          <a:p>
            <a:pPr lvl="1"/>
            <a:r>
              <a:rPr lang="en-US" sz="2000" dirty="0"/>
              <a:t>The “Autocomplete” for Linked Data headings</a:t>
            </a:r>
          </a:p>
          <a:p>
            <a:pPr lvl="1"/>
            <a:r>
              <a:rPr lang="en-US" sz="2000" dirty="0"/>
              <a:t>The Linked Data Info Card (sometimes referred to as the “Person Info Card” for Primo VE NDE)</a:t>
            </a:r>
          </a:p>
          <a:p>
            <a:pPr lvl="1"/>
            <a:r>
              <a:rPr lang="en-US" sz="2000" dirty="0"/>
              <a:t>The Contributor Page (sometimes referred to as the “Person Page” for Primo VE NDE)</a:t>
            </a:r>
          </a:p>
          <a:p>
            <a:endParaRPr lang="en-US" sz="2000" dirty="0"/>
          </a:p>
          <a:p>
            <a:endParaRPr lang="en-US" sz="2000" dirty="0"/>
          </a:p>
        </p:txBody>
      </p:sp>
    </p:spTree>
    <p:extLst>
      <p:ext uri="{BB962C8B-B14F-4D97-AF65-F5344CB8AC3E}">
        <p14:creationId xmlns:p14="http://schemas.microsoft.com/office/powerpoint/2010/main" val="102528547"/>
      </p:ext>
    </p:extLst>
  </p:cSld>
  <p:clrMapOvr>
    <a:masterClrMapping/>
  </p:clrMapOvr>
</p:sld>
</file>

<file path=ppt/theme/theme1.xml><?xml version="1.0" encoding="utf-8"?>
<a:theme xmlns:a="http://schemas.openxmlformats.org/drawingml/2006/main" name="Device Layouts - Light">
  <a:themeElements>
    <a:clrScheme name="Custom 44">
      <a:dk1>
        <a:sysClr val="windowText" lastClr="000000"/>
      </a:dk1>
      <a:lt1>
        <a:sysClr val="window" lastClr="FFFFFF"/>
      </a:lt1>
      <a:dk2>
        <a:srgbClr val="2A2B2D"/>
      </a:dk2>
      <a:lt2>
        <a:srgbClr val="5E33BF"/>
      </a:lt2>
      <a:accent1>
        <a:srgbClr val="93FF9E"/>
      </a:accent1>
      <a:accent2>
        <a:srgbClr val="B175E1"/>
      </a:accent2>
      <a:accent3>
        <a:srgbClr val="F0FE4F"/>
      </a:accent3>
      <a:accent4>
        <a:srgbClr val="EA5564"/>
      </a:accent4>
      <a:accent5>
        <a:srgbClr val="18A381"/>
      </a:accent5>
      <a:accent6>
        <a:srgbClr val="5E33BF"/>
      </a:accent6>
      <a:hlink>
        <a:srgbClr val="000000"/>
      </a:hlink>
      <a:folHlink>
        <a:srgbClr val="EA5564"/>
      </a:folHlink>
    </a:clrScheme>
    <a:fontScheme name="Clarivate">
      <a:majorFont>
        <a:latin typeface="Avenir Next LT Pro Demi"/>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noFill/>
        <a:ln w="28575">
          <a:solidFill>
            <a:srgbClr val="FF0000"/>
          </a:solidFill>
        </a:ln>
      </a:spPr>
      <a:bodyPr wrap="square" rtlCol="0" anchor="ctr">
        <a:noAutofit/>
      </a:bodyPr>
      <a:lstStyle>
        <a:defPPr algn="l">
          <a:defRPr>
            <a:ln w="28575">
              <a:noFill/>
            </a:ln>
            <a:solidFill>
              <a:schemeClr val="tx1"/>
            </a:solidFill>
          </a:defRPr>
        </a:defPPr>
      </a:lstStyle>
    </a:spDef>
    <a:lnDef>
      <a:spPr>
        <a:ln w="28575">
          <a:solidFill>
            <a:srgbClr val="FF0000"/>
          </a:solidFill>
          <a:tailEnd type="triangle"/>
        </a:ln>
      </a:spPr>
      <a:bodyPr/>
      <a:lstStyle/>
      <a:style>
        <a:lnRef idx="1">
          <a:schemeClr val="accent1"/>
        </a:lnRef>
        <a:fillRef idx="0">
          <a:schemeClr val="accent1"/>
        </a:fillRef>
        <a:effectRef idx="0">
          <a:schemeClr val="accent1"/>
        </a:effectRef>
        <a:fontRef idx="minor">
          <a:schemeClr val="tx1"/>
        </a:fontRef>
      </a:style>
    </a:lnDef>
    <a:txDef>
      <a:spPr>
        <a:solidFill>
          <a:schemeClr val="bg1"/>
        </a:solidFill>
        <a:ln>
          <a:solidFill>
            <a:schemeClr val="accent2"/>
          </a:solidFill>
        </a:ln>
      </a:spPr>
      <a:bodyPr wrap="square" rtlCol="0">
        <a:noAutofit/>
      </a:bodyPr>
      <a:lstStyle>
        <a:defPPr algn="l">
          <a:defRPr dirty="0" err="1" smtClean="0"/>
        </a:defPPr>
      </a:lstStyle>
    </a:txDef>
  </a:objectDefaults>
  <a:extraClrSchemeLst/>
  <a:extLst>
    <a:ext uri="{05A4C25C-085E-4340-85A3-A5531E510DB2}">
      <thm15:themeFamily xmlns:thm15="http://schemas.microsoft.com/office/thememl/2012/main" name="Clarivate Template EXTENDED V13.pptx" id="{94F85648-5CC4-4711-8DE0-D0E6C3AC3E86}" vid="{7612EC0F-7FD5-42AD-8101-640EEB24718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1">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9FF4589A-FC63-42C6-882A-5A5786AA1398}">
  <we:reference id="wa104381063" version="1.0.0.1" store="en-US" storeType="OMEX"/>
  <we:alternateReferences>
    <we:reference id="WA104381063" version="1.0.0.1" store="" storeType="OMEX"/>
  </we:alternateReferences>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d970c9ed-be0d-4385-ae12-bba36a1d31bb"/>
    <lcf76f155ced4ddcb4097134ff3c332f xmlns="cec4d0f3-197b-4313-9bcc-a9a9b4711ab2">
      <Terms xmlns="http://schemas.microsoft.com/office/infopath/2007/PartnerControls"/>
    </lcf76f155ced4ddcb4097134ff3c332f>
    <SharedWithUsers xmlns="15b4db40-66c5-4774-a7a4-592c47258125">
      <UserInfo>
        <DisplayName>Inbal Rose Hellmann</DisplayName>
        <AccountId>639</AccountId>
        <AccountType/>
      </UserInfo>
      <UserInfo>
        <DisplayName>Etti Dekel Laor</DisplayName>
        <AccountId>809</AccountId>
        <AccountType/>
      </UserInfo>
      <UserInfo>
        <DisplayName>Lisa Spicko</DisplayName>
        <AccountId>233</AccountId>
        <AccountType/>
      </UserInfo>
    </SharedWithUsers>
    <_ip_UnifiedCompliancePolicyUIAction xmlns="http://schemas.microsoft.com/sharepoint/v3" xsi:nil="true"/>
    <_ip_UnifiedCompliancePolicyProperties xmlns="http://schemas.microsoft.com/sharepoint/v3" xsi:nil="true"/>
    <Image xmlns="a82fdb6e-c179-430d-8182-68f5a58a7fb4" xsi:nil="true"/>
    <Timestamp xmlns="cec4d0f3-197b-4313-9bcc-a9a9b4711ab2"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5B8D2AD3E9273E41BC42A9C7E29C5745" ma:contentTypeVersion="11" ma:contentTypeDescription="Create a new document." ma:contentTypeScope="" ma:versionID="18d1025dd3c185886adc2705fa69501f">
  <xsd:schema xmlns:xsd="http://www.w3.org/2001/XMLSchema" xmlns:xs="http://www.w3.org/2001/XMLSchema" xmlns:p="http://schemas.microsoft.com/office/2006/metadata/properties" xmlns:ns1="http://schemas.microsoft.com/sharepoint/v3" xmlns:ns2="1ee16b87-d06b-4acc-bab3-ebea1d9e5ffa" xmlns:ns3="15b4db40-66c5-4774-a7a4-592c47258125" xmlns:ns4="a82fdb6e-c179-430d-8182-68f5a58a7fb4" xmlns:ns5="cec4d0f3-197b-4313-9bcc-a9a9b4711ab2" xmlns:ns6="d970c9ed-be0d-4385-ae12-bba36a1d31bb" targetNamespace="http://schemas.microsoft.com/office/2006/metadata/properties" ma:root="true" ma:fieldsID="46b2552d55fc9df1c89fd429ae376416" ns1:_="" ns2:_="" ns3:_="" ns4:_="" ns5:_="" ns6:_="">
    <xsd:import namespace="http://schemas.microsoft.com/sharepoint/v3"/>
    <xsd:import namespace="1ee16b87-d06b-4acc-bab3-ebea1d9e5ffa"/>
    <xsd:import namespace="15b4db40-66c5-4774-a7a4-592c47258125"/>
    <xsd:import namespace="a82fdb6e-c179-430d-8182-68f5a58a7fb4"/>
    <xsd:import namespace="cec4d0f3-197b-4313-9bcc-a9a9b4711ab2"/>
    <xsd:import namespace="d970c9ed-be0d-4385-ae12-bba36a1d31bb"/>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OCR" minOccurs="0"/>
                <xsd:element ref="ns2:MediaServiceDateTaken" minOccurs="0"/>
                <xsd:element ref="ns2:MediaServiceLocation" minOccurs="0"/>
                <xsd:element ref="ns3:SharedWithUsers" minOccurs="0"/>
                <xsd:element ref="ns3:SharedWithDetails" minOccurs="0"/>
                <xsd:element ref="ns2:MediaLengthInSeconds" minOccurs="0"/>
                <xsd:element ref="ns4:Image" minOccurs="0"/>
                <xsd:element ref="ns1:_ip_UnifiedCompliancePolicyProperties" minOccurs="0"/>
                <xsd:element ref="ns1:_ip_UnifiedCompliancePolicyUIAction" minOccurs="0"/>
                <xsd:element ref="ns5:lcf76f155ced4ddcb4097134ff3c332f" minOccurs="0"/>
                <xsd:element ref="ns6:TaxCatchAll" minOccurs="0"/>
                <xsd:element ref="ns5:Timestamp" minOccurs="0"/>
                <xsd:element ref="ns5: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2" nillable="true" ma:displayName="Unified Compliance Policy Properties" ma:hidden="true" ma:internalName="_ip_UnifiedCompliancePolicyProperties">
      <xsd:simpleType>
        <xsd:restriction base="dms:Note"/>
      </xsd:simpleType>
    </xsd:element>
    <xsd:element name="_ip_UnifiedCompliancePolicyUIAction" ma:index="23"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ee16b87-d06b-4acc-bab3-ebea1d9e5ffa" elementFormDefault="qualified">
    <xsd:import namespace="http://schemas.microsoft.com/office/2006/documentManagement/types"/>
    <xsd:import namespace="http://schemas.microsoft.com/office/infopath/2007/PartnerControls"/>
    <xsd:element name="MediaServiceMetadata" ma:index="7" nillable="true" ma:displayName="MediaServiceMetadata" ma:hidden="true" ma:internalName="MediaServiceMetadata" ma:readOnly="true">
      <xsd:simpleType>
        <xsd:restriction base="dms:Note"/>
      </xsd:simpleType>
    </xsd:element>
    <xsd:element name="MediaServiceFastMetadata" ma:index="8" nillable="true" ma:displayName="MediaServiceFastMetadata" ma:hidden="true" ma:internalName="MediaServiceFastMetadata" ma:readOnly="true">
      <xsd:simpleType>
        <xsd:restriction base="dms:Note"/>
      </xsd:simpleType>
    </xsd:element>
    <xsd:element name="MediaServiceAutoKeyPoints" ma:index="9" nillable="true" ma:displayName="MediaServiceAutoKeyPoints" ma:hidden="true" ma:internalName="MediaServiceAutoKeyPoints" ma:readOnly="true">
      <xsd:simpleType>
        <xsd:restriction base="dms:Note"/>
      </xsd:simpleType>
    </xsd:element>
    <xsd:element name="MediaServiceKeyPoints" ma:index="10" nillable="true" ma:displayName="KeyPoints" ma:internalName="MediaServiceKeyPoints" ma:readOnly="true">
      <xsd:simpleType>
        <xsd:restriction base="dms:Note">
          <xsd:maxLength value="255"/>
        </xsd:restriction>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ServiceLocation" ma:index="16" nillable="true" ma:displayName="Location" ma:internalName="MediaServiceLocation"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15b4db40-66c5-4774-a7a4-592c47258125"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a82fdb6e-c179-430d-8182-68f5a58a7fb4" elementFormDefault="qualified">
    <xsd:import namespace="http://schemas.microsoft.com/office/2006/documentManagement/types"/>
    <xsd:import namespace="http://schemas.microsoft.com/office/infopath/2007/PartnerControls"/>
    <xsd:element name="Image" ma:index="20" nillable="true" ma:displayName="Image" ma:format="Thumbnail" ma:internalName="Imag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cec4d0f3-197b-4313-9bcc-a9a9b4711ab2" elementFormDefault="qualified">
    <xsd:import namespace="http://schemas.microsoft.com/office/2006/documentManagement/types"/>
    <xsd:import namespace="http://schemas.microsoft.com/office/infopath/2007/PartnerControls"/>
    <xsd:element name="lcf76f155ced4ddcb4097134ff3c332f" ma:index="25" nillable="true" ma:taxonomy="true" ma:internalName="lcf76f155ced4ddcb4097134ff3c332f" ma:taxonomyFieldName="MediaServiceImageTags" ma:displayName="Image Tags" ma:readOnly="false" ma:fieldId="{5cf76f15-5ced-4ddc-b409-7134ff3c332f}" ma:taxonomyMulti="true" ma:sspId="3a12c3c9-0c32-41ec-8727-1f7e712bea81" ma:termSetId="09814cd3-568e-fe90-9814-8d621ff8fb84" ma:anchorId="fba54fb3-c3e1-fe81-a776-ca4b69148c4d" ma:open="true" ma:isKeyword="false">
      <xsd:complexType>
        <xsd:sequence>
          <xsd:element ref="pc:Terms" minOccurs="0" maxOccurs="1"/>
        </xsd:sequence>
      </xsd:complexType>
    </xsd:element>
    <xsd:element name="Timestamp" ma:index="27" nillable="true" ma:displayName="Timestamp" ma:format="DateOnly" ma:internalName="Timestamp">
      <xsd:simpleType>
        <xsd:restriction base="dms:DateTime"/>
      </xsd:simpleType>
    </xsd:element>
    <xsd:element name="MediaServiceObjectDetectorVersions" ma:index="28"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970c9ed-be0d-4385-ae12-bba36a1d31bb" elementFormDefault="qualified">
    <xsd:import namespace="http://schemas.microsoft.com/office/2006/documentManagement/types"/>
    <xsd:import namespace="http://schemas.microsoft.com/office/infopath/2007/PartnerControls"/>
    <xsd:element name="TaxCatchAll" ma:index="26" nillable="true" ma:displayName="Taxonomy Catch All Column" ma:hidden="true" ma:list="{0a75f46c-f02d-4641-b14b-6bf524917cb6}" ma:internalName="TaxCatchAll" ma:showField="CatchAllData" ma:web="d970c9ed-be0d-4385-ae12-bba36a1d31b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7707030-CD46-4873-9099-A1E166734A8E}">
  <ds:schemaRefs>
    <ds:schemaRef ds:uri="http://schemas.microsoft.com/office/2006/metadata/properties"/>
    <ds:schemaRef ds:uri="http://schemas.microsoft.com/office/2006/documentManagement/types"/>
    <ds:schemaRef ds:uri="1ee16b87-d06b-4acc-bab3-ebea1d9e5ffa"/>
    <ds:schemaRef ds:uri="http://purl.org/dc/elements/1.1/"/>
    <ds:schemaRef ds:uri="http://purl.org/dc/dcmitype/"/>
    <ds:schemaRef ds:uri="http://purl.org/dc/terms/"/>
    <ds:schemaRef ds:uri="cec4d0f3-197b-4313-9bcc-a9a9b4711ab2"/>
    <ds:schemaRef ds:uri="http://schemas.microsoft.com/sharepoint/v3"/>
    <ds:schemaRef ds:uri="http://schemas.microsoft.com/office/infopath/2007/PartnerControls"/>
    <ds:schemaRef ds:uri="http://schemas.openxmlformats.org/package/2006/metadata/core-properties"/>
    <ds:schemaRef ds:uri="d970c9ed-be0d-4385-ae12-bba36a1d31bb"/>
    <ds:schemaRef ds:uri="a82fdb6e-c179-430d-8182-68f5a58a7fb4"/>
    <ds:schemaRef ds:uri="15b4db40-66c5-4774-a7a4-592c47258125"/>
    <ds:schemaRef ds:uri="http://www.w3.org/XML/1998/namespace"/>
  </ds:schemaRefs>
</ds:datastoreItem>
</file>

<file path=customXml/itemProps2.xml><?xml version="1.0" encoding="utf-8"?>
<ds:datastoreItem xmlns:ds="http://schemas.openxmlformats.org/officeDocument/2006/customXml" ds:itemID="{C5007BDE-32F0-4304-9130-FBE0AF4FD2F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1ee16b87-d06b-4acc-bab3-ebea1d9e5ffa"/>
    <ds:schemaRef ds:uri="15b4db40-66c5-4774-a7a4-592c47258125"/>
    <ds:schemaRef ds:uri="a82fdb6e-c179-430d-8182-68f5a58a7fb4"/>
    <ds:schemaRef ds:uri="cec4d0f3-197b-4313-9bcc-a9a9b4711ab2"/>
    <ds:schemaRef ds:uri="d970c9ed-be0d-4385-ae12-bba36a1d31b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6AD91B9C-4E38-40A3-AA2F-E796D8728082}">
  <ds:schemaRefs>
    <ds:schemaRef ds:uri="http://schemas.microsoft.com/sharepoint/v3/contenttype/forms"/>
  </ds:schemaRefs>
</ds:datastoreItem>
</file>

<file path=docMetadata/LabelInfo.xml><?xml version="1.0" encoding="utf-8"?>
<clbl:labelList xmlns:clbl="http://schemas.microsoft.com/office/2020/mipLabelMetadata">
  <clbl:label id="{127fa96e-00b4-429e-95f9-72c2828437a4}" enabled="0" method="" siteId="{127fa96e-00b4-429e-95f9-72c2828437a4}" removed="1"/>
</clbl:labelList>
</file>

<file path=docProps/app.xml><?xml version="1.0" encoding="utf-8"?>
<Properties xmlns="http://schemas.openxmlformats.org/officeDocument/2006/extended-properties" xmlns:vt="http://schemas.openxmlformats.org/officeDocument/2006/docPropsVTypes">
  <Template>Extended Template (3)</Template>
  <TotalTime>27207</TotalTime>
  <Words>7242</Words>
  <Application>Microsoft Office PowerPoint</Application>
  <PresentationFormat>Widescreen</PresentationFormat>
  <Paragraphs>490</Paragraphs>
  <Slides>150</Slides>
  <Notes>1</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150</vt:i4>
      </vt:variant>
    </vt:vector>
  </HeadingPairs>
  <TitlesOfParts>
    <vt:vector size="159" baseType="lpstr">
      <vt:lpstr>Aptos</vt:lpstr>
      <vt:lpstr>Arial</vt:lpstr>
      <vt:lpstr>Avenir Next LT Pro</vt:lpstr>
      <vt:lpstr>Avenir Next LT Pro Demi</vt:lpstr>
      <vt:lpstr>Calibri</vt:lpstr>
      <vt:lpstr>Courier New</vt:lpstr>
      <vt:lpstr>Times New Roman</vt:lpstr>
      <vt:lpstr>Wingdings</vt:lpstr>
      <vt:lpstr>Device Layouts - Light</vt:lpstr>
      <vt:lpstr>PowerPoint Presentation</vt:lpstr>
      <vt:lpstr>PowerPoint Presentation</vt:lpstr>
      <vt:lpstr>PowerPoint Presentation</vt:lpstr>
      <vt:lpstr>Introduction</vt:lpstr>
      <vt:lpstr>Introduction</vt:lpstr>
      <vt:lpstr>PowerPoint Presentation</vt:lpstr>
      <vt:lpstr>The Linked Data Info Card and Contributor Page in Alma - MARC21</vt:lpstr>
      <vt:lpstr>The Linked Data Info Card and Contributor Page in Alma - MARC21</vt:lpstr>
      <vt:lpstr>The Linked Data Info Card and Contributor Page in Alma - MARC21</vt:lpstr>
      <vt:lpstr>The Linked Data Info Card and Contributor Page in Alma - MARC21</vt:lpstr>
      <vt:lpstr>The Linked Data Info Card and Contributor Page in Alma - MARC21</vt:lpstr>
      <vt:lpstr>The Linked Data Info Card and Contributor Page in Alma - MARC21</vt:lpstr>
      <vt:lpstr>The Linked Data Info Card and Contributor Page in Alma - MARC21</vt:lpstr>
      <vt:lpstr>The Linked Data Info Card and Contributor Page in Alma - MARC21</vt:lpstr>
      <vt:lpstr>The Linked Data Info Card and Contributor Page in Alma - MARC21</vt:lpstr>
      <vt:lpstr>The Linked Data Info Card and Contributor Page in Alma - MARC21</vt:lpstr>
      <vt:lpstr>The Linked Data Info Card and Contributor Page in Alma - MARC21</vt:lpstr>
      <vt:lpstr>The Linked Data Info Card and Contributor Page in Alma - MARC21</vt:lpstr>
      <vt:lpstr>The Linked Data Info Card and Contributor Page in Alma - MARC21</vt:lpstr>
      <vt:lpstr>The Linked Data Info Card and Contributor Page in Alma - MARC21</vt:lpstr>
      <vt:lpstr>The Linked Data Info Card and Contributor Page in Alma - MARC21</vt:lpstr>
      <vt:lpstr>The Linked Data Info Card and Contributor Page in Alma - MARC21</vt:lpstr>
      <vt:lpstr>The Linked Data Info Card and Contributor Page in Alma - MARC21</vt:lpstr>
      <vt:lpstr>The Linked Data Info Card and Contributor Page in Alma - MARC21</vt:lpstr>
      <vt:lpstr>The Linked Data Info Card and Contributor Page in Alma - MARC21</vt:lpstr>
      <vt:lpstr>The Linked Data Info Card and Contributor Page in Alma - MARC21</vt:lpstr>
      <vt:lpstr>The Linked Data Info Card and Contributor Page in Alma - MARC21</vt:lpstr>
      <vt:lpstr>The Linked Data Info Card and Contributor Page in Alma - MARC21</vt:lpstr>
      <vt:lpstr>The Linked Data Info Card and Contributor Page in Alma - MARC21</vt:lpstr>
      <vt:lpstr>The Linked Data Info Card and Contributor Page in Alma - MARC21</vt:lpstr>
      <vt:lpstr>The Linked Data Info Card and Contributor Page in Alma - MARC21</vt:lpstr>
      <vt:lpstr>PowerPoint Presentation</vt:lpstr>
      <vt:lpstr>The Linked Data Info Card and Contributor Page in Primo VE NDE - MARC21</vt:lpstr>
      <vt:lpstr>The Linked Data Info Card and Contributor Page in Primo VE NDE - MARC21</vt:lpstr>
      <vt:lpstr>The Linked Data Info Card and Contributor Page in Primo VE NDE - MARC21</vt:lpstr>
      <vt:lpstr>The Linked Data Info Card and Contributor Page in Primo VE NDE - MARC21</vt:lpstr>
      <vt:lpstr>The Linked Data Info Card and Contributor Page in Primo VE NDE - MARC21</vt:lpstr>
      <vt:lpstr>The Linked Data Info Card and Contributor Page in Primo VE NDE - MARC21</vt:lpstr>
      <vt:lpstr>The Linked Data Info Card and Contributor Page in Primo VE NDE - MARC21</vt:lpstr>
      <vt:lpstr>The Linked Data Info Card and Contributor Page in Primo VE NDE - MARC21</vt:lpstr>
      <vt:lpstr>The Linked Data Info Card and Contributor Page in Primo VE NDE - MARC21</vt:lpstr>
      <vt:lpstr>The Linked Data Info Card and Contributor Page in Primo VE NDE - MARC21</vt:lpstr>
      <vt:lpstr>The Linked Data Info Card and Contributor Page in Primo VE NDE - MARC21</vt:lpstr>
      <vt:lpstr>The Linked Data Info Card and Contributor Page in Primo VE NDE - MARC21</vt:lpstr>
      <vt:lpstr>The Linked Data Info Card and Contributor Page in Primo VE NDE - MARC21</vt:lpstr>
      <vt:lpstr>PowerPoint Presentation</vt:lpstr>
      <vt:lpstr>The Linked Data Info Card and Contributor Page in Alma - BIBFRAME - 1</vt:lpstr>
      <vt:lpstr>The Linked Data Info Card and Contributor Page in Alma - BIBFRAME - 1</vt:lpstr>
      <vt:lpstr>The Linked Data Info Card and Contributor Page in Alma - BIBFRAME - 1</vt:lpstr>
      <vt:lpstr>The Linked Data Info Card and Contributor Page in Alma - BIBFRAME - 1</vt:lpstr>
      <vt:lpstr>The Linked Data Info Card and Contributor Page in Alma - BIBFRAME - 1</vt:lpstr>
      <vt:lpstr>The Linked Data Info Card and Contributor Page in Alma - BIBFRAME - 1</vt:lpstr>
      <vt:lpstr>The Linked Data Info Card and Contributor Page in Alma - BIBFRAME - 1</vt:lpstr>
      <vt:lpstr>The Linked Data Info Card and Contributor Page in Alma - BIBFRAME - 1</vt:lpstr>
      <vt:lpstr>The Linked Data Info Card and Contributor Page in Alma - BIBFRAME - 1</vt:lpstr>
      <vt:lpstr>The Linked Data Info Card and Contributor Page in Alma - BIBFRAME - 1</vt:lpstr>
      <vt:lpstr>The Linked Data Info Card and Contributor Page in Alma - BIBFRAME - 1</vt:lpstr>
      <vt:lpstr>The Linked Data Info Card and Contributor Page in Alma - BIBFRAME - 1</vt:lpstr>
      <vt:lpstr>The Linked Data Info Card and Contributor Page in Alma - BIBFRAME - 1</vt:lpstr>
      <vt:lpstr>The Linked Data Info Card and Contributor Page in Alma - BIBFRAME - 1</vt:lpstr>
      <vt:lpstr>The Linked Data Info Card and Contributor Page in Alma - BIBFRAME - 1</vt:lpstr>
      <vt:lpstr>The Linked Data Info Card and Contributor Page in Alma - BIBFRAME - 1</vt:lpstr>
      <vt:lpstr>The Linked Data Info Card and Contributor Page in Alma - BIBFRAME - 1</vt:lpstr>
      <vt:lpstr>The Linked Data Info Card and Contributor Page in Alma - BIBFRAME - 1</vt:lpstr>
      <vt:lpstr>The Linked Data Info Card and Contributor Page in Alma - BIBFRAME - 1</vt:lpstr>
      <vt:lpstr>The Linked Data Info Card and Contributor Page in Alma - BIBFRAME - 1</vt:lpstr>
      <vt:lpstr>PowerPoint Presentation</vt:lpstr>
      <vt:lpstr>The Linked Data Info Card and Contributor Page in Alma - BIBFRAME - 2</vt:lpstr>
      <vt:lpstr>The Linked Data Info Card and Contributor Page in Alma - BIBFRAME - 2</vt:lpstr>
      <vt:lpstr>The Linked Data Info Card and Contributor Page in Alma - BIBFRAME - 2</vt:lpstr>
      <vt:lpstr>The Linked Data Info Card and Contributor Page in Alma - BIBFRAME - 2</vt:lpstr>
      <vt:lpstr>The Linked Data Info Card and Contributor Page in Alma - BIBFRAME - 2</vt:lpstr>
      <vt:lpstr>The Linked Data Info Card and Contributor Page in Alma - BIBFRAME - 2</vt:lpstr>
      <vt:lpstr>The Linked Data Info Card and Contributor Page in Alma - BIBFRAME - 2</vt:lpstr>
      <vt:lpstr>The Linked Data Info Card and Contributor Page in Alma - BIBFRAME - 2</vt:lpstr>
      <vt:lpstr>The Linked Data Info Card and Contributor Page in Alma - BIBFRAME - 2</vt:lpstr>
      <vt:lpstr>The Linked Data Info Card and Contributor Page in Alma - BIBFRAME - 2</vt:lpstr>
      <vt:lpstr>The Linked Data Info Card and Contributor Page in Alma - BIBFRAME - 2</vt:lpstr>
      <vt:lpstr>The Linked Data Info Card and Contributor Page in Alma - BIBFRAME - 2</vt:lpstr>
      <vt:lpstr>The Linked Data Info Card and Contributor Page in Alma - BIBFRAME - 2</vt:lpstr>
      <vt:lpstr>The Linked Data Info Card and Contributor Page in Alma - BIBFRAME - 2</vt:lpstr>
      <vt:lpstr>The Linked Data Info Card and Contributor Page in Alma - BIBFRAME - 2</vt:lpstr>
      <vt:lpstr>The Linked Data Info Card and Contributor Page in Alma - BIBFRAME - 2</vt:lpstr>
      <vt:lpstr>The Linked Data Info Card and Contributor Page in Alma - BIBFRAME - 2</vt:lpstr>
      <vt:lpstr>The Linked Data Info Card and Contributor Page in Alma - BIBFRAME - 2</vt:lpstr>
      <vt:lpstr>The Linked Data Info Card and Contributor Page in Alma - BIBFRAME - 2</vt:lpstr>
      <vt:lpstr>PowerPoint Presentation</vt:lpstr>
      <vt:lpstr>Linked Data Info Card and Contributor Page in Primo VE NDE - BIBFRAME - 1</vt:lpstr>
      <vt:lpstr>Linked Data Info Card and Contributor Page in Primo VE NDE - BIBFRAME - 1</vt:lpstr>
      <vt:lpstr>Linked Data Info Card and Contributor Page in Primo VE NDE - BIBFRAME - 1</vt:lpstr>
      <vt:lpstr>Linked Data Info Card and Contributor Page in Primo VE NDE - BIBFRAME - 1</vt:lpstr>
      <vt:lpstr>Linked Data Info Card and Contributor Page in Primo VE NDE - BIBFRAME - 1</vt:lpstr>
      <vt:lpstr>Linked Data Info Card and Contributor Page in Primo VE NDE - BIBFRAME - 1</vt:lpstr>
      <vt:lpstr>Linked Data Info Card and Contributor Page in Primo VE NDE - BIBFRAME - 1</vt:lpstr>
      <vt:lpstr>Linked Data Info Card and Contributor Page in Primo VE NDE - BIBFRAME - 1</vt:lpstr>
      <vt:lpstr>Linked Data Info Card and Contributor Page in Primo VE NDE - BIBFRAME - 1</vt:lpstr>
      <vt:lpstr>Linked Data Info Card and Contributor Page in Primo VE NDE - BIBFRAME - 1</vt:lpstr>
      <vt:lpstr>PowerPoint Presentation</vt:lpstr>
      <vt:lpstr>Linked Data Info Card and Contributor Page in Primo VE NDE - BIBFRAME - 2</vt:lpstr>
      <vt:lpstr>Linked Data Info Card and Contributor Page in Primo VE NDE - BIBFRAME - 1</vt:lpstr>
      <vt:lpstr>Linked Data Info Card and Contributor Page in Primo VE NDE - BIBFRAME - 1</vt:lpstr>
      <vt:lpstr>Linked Data Info Card and Contributor Page in Primo VE NDE - BIBFRAME - 1</vt:lpstr>
      <vt:lpstr>Linked Data Info Card and Contributor Page in Primo VE NDE - BIBFRAME - 2</vt:lpstr>
      <vt:lpstr>Linked Data Info Card and Contributor Page in Primo VE NDE - BIBFRAME - 2</vt:lpstr>
      <vt:lpstr>Linked Data Info Card and Contributor Page in Primo VE NDE - BIBFRAME - 2</vt:lpstr>
      <vt:lpstr>Linked Data Info Card and Contributor Page in Primo VE NDE - BIBFRAME - 2</vt:lpstr>
      <vt:lpstr>Linked Data Info Card and Contributor Page in Primo VE NDE - BIBFRAME - 2</vt:lpstr>
      <vt:lpstr>Linked Data Info Card and Contributor Page in Primo VE NDE - BIBFRAME - 2</vt:lpstr>
      <vt:lpstr>PowerPoint Presentation</vt:lpstr>
      <vt:lpstr>Person information sources and how the match is made</vt:lpstr>
      <vt:lpstr>Person information sources and how the match is made</vt:lpstr>
      <vt:lpstr>Person information sources and how the match is made</vt:lpstr>
      <vt:lpstr>Person information sources and how the match is made</vt:lpstr>
      <vt:lpstr>Person information sources and how the match is made</vt:lpstr>
      <vt:lpstr>Person information sources and how the match is made</vt:lpstr>
      <vt:lpstr>Person information sources and how the match is made</vt:lpstr>
      <vt:lpstr>Person information sources and how the match is made</vt:lpstr>
      <vt:lpstr>Person information sources and how the match is made</vt:lpstr>
      <vt:lpstr>PowerPoint Presentation</vt:lpstr>
      <vt:lpstr>Person information sources and how the match is made for non-LCNAMES headings </vt:lpstr>
      <vt:lpstr>Person information sources and how the match is made for non-LCNAMES headings </vt:lpstr>
      <vt:lpstr>Person information sources and how the match is made for non-LCNAMES headings </vt:lpstr>
      <vt:lpstr>Person information sources and how the match is made for non-LCNAMES headings </vt:lpstr>
      <vt:lpstr>Person information sources and how the match is made for non-LCNAMES headings </vt:lpstr>
      <vt:lpstr>Person information sources and how the match is made for non-LCNAMES headings </vt:lpstr>
      <vt:lpstr>Person information sources and how the match is made for non-LCNAMES headings </vt:lpstr>
      <vt:lpstr>Person information sources and how the match is made for non-LCNAMES headings </vt:lpstr>
      <vt:lpstr>PowerPoint Presentation</vt:lpstr>
      <vt:lpstr>The functionality in the “Works” search</vt:lpstr>
      <vt:lpstr>The functionality in the “Works” search</vt:lpstr>
      <vt:lpstr>PowerPoint Presentation</vt:lpstr>
      <vt:lpstr>The functionality in a member institution of a Network Zone consortium</vt:lpstr>
      <vt:lpstr>The functionality in a member institution of a Network Zone consortium</vt:lpstr>
      <vt:lpstr>The functionality in a member institution of a Network Zone consortium</vt:lpstr>
      <vt:lpstr>The functionality in a member institution of a Network Zone consortium</vt:lpstr>
      <vt:lpstr>The functionality in a member institution of a Network Zone consortium</vt:lpstr>
      <vt:lpstr>The functionality in a member institution of a Network Zone consortium</vt:lpstr>
      <vt:lpstr>The functionality in a member institution of a Network Zone consortium</vt:lpstr>
      <vt:lpstr>PowerPoint Presentation</vt:lpstr>
      <vt:lpstr>The functionality using non-preferred terms</vt:lpstr>
      <vt:lpstr>The functionality using non-preferred terms</vt:lpstr>
      <vt:lpstr>The functionality using non-preferred terms</vt:lpstr>
      <vt:lpstr>The functionality using non-preferred terms</vt:lpstr>
      <vt:lpstr>The functionality using non-preferred terms</vt:lpstr>
      <vt:lpstr>The functionality using non-preferred terms</vt:lpstr>
      <vt:lpstr>The functionality using non-preferred terms</vt:lpstr>
      <vt:lpstr>The functionality using non-preferred terms</vt:lpstr>
      <vt:lpstr>The functionality using non-preferred terms</vt:lpstr>
      <vt:lpstr>The functionality using non-preferred terms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Yoel Kortick</dc:creator>
  <cp:lastModifiedBy>Yoel Kortick</cp:lastModifiedBy>
  <cp:revision>122</cp:revision>
  <dcterms:created xsi:type="dcterms:W3CDTF">2023-07-24T19:21:55Z</dcterms:created>
  <dcterms:modified xsi:type="dcterms:W3CDTF">2026-03-22T09:09:06Z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0x0101005B8D2AD3E9273E41BC42A9C7E29C5745</vt:lpwstr>
  </property>
  <property fmtid="{D5CDD505-2E9C-101B-9397-08002B2CF9AE}" pid="3" name="MediaServiceImageTags">
    <vt:lpwstr/>
  </property>
</Properties>
</file>